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0" r:id="rId3"/>
    <p:sldId id="257" r:id="rId4"/>
    <p:sldId id="258" r:id="rId5"/>
    <p:sldId id="272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7FF77-C925-4972-8E2A-C921AC7A45C2}" v="637" dt="2021-11-02T14:50:14.679"/>
    <p1510:client id="{60765C97-1917-47C1-A42B-4A008F57FBFD}" v="27" dt="2021-11-02T15:00:50.022"/>
    <p1510:client id="{AB75EF5D-8862-46A3-B276-1D50A3C2B88F}" v="99" dt="2021-11-02T13:38:07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a Talbi" userId="9edc319a9227e78e" providerId="Windows Live" clId="Web-{AB75EF5D-8862-46A3-B276-1D50A3C2B88F}"/>
    <pc:docChg chg="addSld modSld addMainMaster delMainMaster">
      <pc:chgData name="Racha Talbi" userId="9edc319a9227e78e" providerId="Windows Live" clId="Web-{AB75EF5D-8862-46A3-B276-1D50A3C2B88F}" dt="2021-11-02T13:38:07.370" v="112" actId="14100"/>
      <pc:docMkLst>
        <pc:docMk/>
      </pc:docMkLst>
      <pc:sldChg chg="addSp delSp modSp mod setBg modClrScheme setClrOvrMap chgLayout">
        <pc:chgData name="Racha Talbi" userId="9edc319a9227e78e" providerId="Windows Live" clId="Web-{AB75EF5D-8862-46A3-B276-1D50A3C2B88F}" dt="2021-11-02T13:06:45.030" v="85" actId="20577"/>
        <pc:sldMkLst>
          <pc:docMk/>
          <pc:sldMk cId="3784089036" sldId="256"/>
        </pc:sldMkLst>
        <pc:spChg chg="mod ord">
          <ac:chgData name="Racha Talbi" userId="9edc319a9227e78e" providerId="Windows Live" clId="Web-{AB75EF5D-8862-46A3-B276-1D50A3C2B88F}" dt="2021-11-02T13:06:45.030" v="85" actId="20577"/>
          <ac:spMkLst>
            <pc:docMk/>
            <pc:sldMk cId="3784089036" sldId="256"/>
            <ac:spMk id="2" creationId="{00000000-0000-0000-0000-000000000000}"/>
          </ac:spMkLst>
        </pc:spChg>
        <pc:spChg chg="del mod ord">
          <ac:chgData name="Racha Talbi" userId="9edc319a9227e78e" providerId="Windows Live" clId="Web-{AB75EF5D-8862-46A3-B276-1D50A3C2B88F}" dt="2021-11-02T13:01:46.072" v="43"/>
          <ac:spMkLst>
            <pc:docMk/>
            <pc:sldMk cId="3784089036" sldId="256"/>
            <ac:spMk id="3" creationId="{00000000-0000-0000-0000-000000000000}"/>
          </ac:spMkLst>
        </pc:spChg>
        <pc:spChg chg="add del">
          <ac:chgData name="Racha Talbi" userId="9edc319a9227e78e" providerId="Windows Live" clId="Web-{AB75EF5D-8862-46A3-B276-1D50A3C2B88F}" dt="2021-11-02T12:46:17.039" v="5"/>
          <ac:spMkLst>
            <pc:docMk/>
            <pc:sldMk cId="3784089036" sldId="256"/>
            <ac:spMk id="5" creationId="{F616A82B-4290-46E7-BF7E-9119EFAF9B7F}"/>
          </ac:spMkLst>
        </pc:spChg>
        <pc:spChg chg="add del">
          <ac:chgData name="Racha Talbi" userId="9edc319a9227e78e" providerId="Windows Live" clId="Web-{AB75EF5D-8862-46A3-B276-1D50A3C2B88F}" dt="2021-11-02T12:56:13.628" v="14"/>
          <ac:spMkLst>
            <pc:docMk/>
            <pc:sldMk cId="3784089036" sldId="256"/>
            <ac:spMk id="7" creationId="{7A18C9FB-EC4C-4DAE-8F7D-C6E5AF607958}"/>
          </ac:spMkLst>
        </pc:spChg>
        <pc:spChg chg="add del">
          <ac:chgData name="Racha Talbi" userId="9edc319a9227e78e" providerId="Windows Live" clId="Web-{AB75EF5D-8862-46A3-B276-1D50A3C2B88F}" dt="2021-11-02T12:46:13.351" v="3"/>
          <ac:spMkLst>
            <pc:docMk/>
            <pc:sldMk cId="3784089036" sldId="256"/>
            <ac:spMk id="8" creationId="{9A3F5928-D955-456A-97B5-AA390B8CE9D5}"/>
          </ac:spMkLst>
        </pc:spChg>
        <pc:spChg chg="add del">
          <ac:chgData name="Racha Talbi" userId="9edc319a9227e78e" providerId="Windows Live" clId="Web-{AB75EF5D-8862-46A3-B276-1D50A3C2B88F}" dt="2021-11-02T12:45:53.179" v="1"/>
          <ac:spMkLst>
            <pc:docMk/>
            <pc:sldMk cId="3784089036" sldId="256"/>
            <ac:spMk id="9" creationId="{42AE77C8-8636-492A-ABA7-1B8730025A08}"/>
          </ac:spMkLst>
        </pc:spChg>
        <pc:spChg chg="add del">
          <ac:chgData name="Racha Talbi" userId="9edc319a9227e78e" providerId="Windows Live" clId="Web-{AB75EF5D-8862-46A3-B276-1D50A3C2B88F}" dt="2021-11-02T12:45:53.179" v="1"/>
          <ac:spMkLst>
            <pc:docMk/>
            <pc:sldMk cId="3784089036" sldId="256"/>
            <ac:spMk id="11" creationId="{079AB7E9-4C3D-48E5-BDC2-C6EBF5170B1F}"/>
          </ac:spMkLst>
        </pc:spChg>
        <pc:spChg chg="add del">
          <ac:chgData name="Racha Talbi" userId="9edc319a9227e78e" providerId="Windows Live" clId="Web-{AB75EF5D-8862-46A3-B276-1D50A3C2B88F}" dt="2021-11-02T12:46:13.351" v="3"/>
          <ac:spMkLst>
            <pc:docMk/>
            <pc:sldMk cId="3784089036" sldId="256"/>
            <ac:spMk id="12" creationId="{C5CB530E-515E-412C-9DF1-5F8FFBD6F383}"/>
          </ac:spMkLst>
        </pc:spChg>
        <pc:spChg chg="add del">
          <ac:chgData name="Racha Talbi" userId="9edc319a9227e78e" providerId="Windows Live" clId="Web-{AB75EF5D-8862-46A3-B276-1D50A3C2B88F}" dt="2021-11-02T12:46:13.351" v="3"/>
          <ac:spMkLst>
            <pc:docMk/>
            <pc:sldMk cId="3784089036" sldId="256"/>
            <ac:spMk id="14" creationId="{712D4376-A578-4FF1-94FC-245E7A6A489F}"/>
          </ac:spMkLst>
        </pc:spChg>
        <pc:spChg chg="add del">
          <ac:chgData name="Racha Talbi" userId="9edc319a9227e78e" providerId="Windows Live" clId="Web-{AB75EF5D-8862-46A3-B276-1D50A3C2B88F}" dt="2021-11-02T12:45:53.179" v="1"/>
          <ac:spMkLst>
            <pc:docMk/>
            <pc:sldMk cId="3784089036" sldId="256"/>
            <ac:spMk id="15" creationId="{095830D2-F2AE-4DD8-B586-89B0977916FF}"/>
          </ac:spMkLst>
        </pc:spChg>
        <pc:spChg chg="add del">
          <ac:chgData name="Racha Talbi" userId="9edc319a9227e78e" providerId="Windows Live" clId="Web-{AB75EF5D-8862-46A3-B276-1D50A3C2B88F}" dt="2021-11-02T12:46:13.351" v="3"/>
          <ac:spMkLst>
            <pc:docMk/>
            <pc:sldMk cId="3784089036" sldId="256"/>
            <ac:spMk id="16" creationId="{AEA7509D-F04F-40CB-A0B3-EEF16499CC9F}"/>
          </ac:spMkLst>
        </pc:spChg>
        <pc:spChg chg="add del">
          <ac:chgData name="Racha Talbi" userId="9edc319a9227e78e" providerId="Windows Live" clId="Web-{AB75EF5D-8862-46A3-B276-1D50A3C2B88F}" dt="2021-11-02T12:56:13.628" v="14"/>
          <ac:spMkLst>
            <pc:docMk/>
            <pc:sldMk cId="3784089036" sldId="256"/>
            <ac:spMk id="18" creationId="{3B2B1500-BB55-471C-8A9E-67288297ECE1}"/>
          </ac:spMkLst>
        </pc:spChg>
        <pc:spChg chg="add del">
          <ac:chgData name="Racha Talbi" userId="9edc319a9227e78e" providerId="Windows Live" clId="Web-{AB75EF5D-8862-46A3-B276-1D50A3C2B88F}" dt="2021-11-02T12:56:13.628" v="14"/>
          <ac:spMkLst>
            <pc:docMk/>
            <pc:sldMk cId="3784089036" sldId="256"/>
            <ac:spMk id="19" creationId="{3045E22C-A99D-41BB-AF14-EF1B1E745A70}"/>
          </ac:spMkLst>
        </pc:spChg>
        <pc:spChg chg="add del">
          <ac:chgData name="Racha Talbi" userId="9edc319a9227e78e" providerId="Windows Live" clId="Web-{AB75EF5D-8862-46A3-B276-1D50A3C2B88F}" dt="2021-11-02T12:56:56.926" v="18"/>
          <ac:spMkLst>
            <pc:docMk/>
            <pc:sldMk cId="3784089036" sldId="256"/>
            <ac:spMk id="21" creationId="{7A18C9FB-EC4C-4DAE-8F7D-C6E5AF607958}"/>
          </ac:spMkLst>
        </pc:spChg>
        <pc:spChg chg="add del">
          <ac:chgData name="Racha Talbi" userId="9edc319a9227e78e" providerId="Windows Live" clId="Web-{AB75EF5D-8862-46A3-B276-1D50A3C2B88F}" dt="2021-11-02T12:56:56.926" v="18"/>
          <ac:spMkLst>
            <pc:docMk/>
            <pc:sldMk cId="3784089036" sldId="256"/>
            <ac:spMk id="22" creationId="{A9896C11-F8DF-437A-B349-8AFD602DC0CA}"/>
          </ac:spMkLst>
        </pc:spChg>
        <pc:spChg chg="add del">
          <ac:chgData name="Racha Talbi" userId="9edc319a9227e78e" providerId="Windows Live" clId="Web-{AB75EF5D-8862-46A3-B276-1D50A3C2B88F}" dt="2021-11-02T12:56:13.628" v="13"/>
          <ac:spMkLst>
            <pc:docMk/>
            <pc:sldMk cId="3784089036" sldId="256"/>
            <ac:spMk id="24" creationId="{7A18C9FB-EC4C-4DAE-8F7D-C6E5AF607958}"/>
          </ac:spMkLst>
        </pc:spChg>
        <pc:spChg chg="add del">
          <ac:chgData name="Racha Talbi" userId="9edc319a9227e78e" providerId="Windows Live" clId="Web-{AB75EF5D-8862-46A3-B276-1D50A3C2B88F}" dt="2021-11-02T12:56:13.628" v="13"/>
          <ac:spMkLst>
            <pc:docMk/>
            <pc:sldMk cId="3784089036" sldId="256"/>
            <ac:spMk id="26" creationId="{0ED8FC7E-742C-4B53-B6FF-F19F8EDA28B3}"/>
          </ac:spMkLst>
        </pc:spChg>
        <pc:spChg chg="add del">
          <ac:chgData name="Racha Talbi" userId="9edc319a9227e78e" providerId="Windows Live" clId="Web-{AB75EF5D-8862-46A3-B276-1D50A3C2B88F}" dt="2021-11-02T12:56:56.926" v="18"/>
          <ac:spMkLst>
            <pc:docMk/>
            <pc:sldMk cId="3784089036" sldId="256"/>
            <ac:spMk id="27" creationId="{4AA13AD3-0A4F-475A-BEBB-DEEFF5C096C3}"/>
          </ac:spMkLst>
        </pc:spChg>
        <pc:graphicFrameChg chg="add del mod modGraphic">
          <ac:chgData name="Racha Talbi" userId="9edc319a9227e78e" providerId="Windows Live" clId="Web-{AB75EF5D-8862-46A3-B276-1D50A3C2B88F}" dt="2021-11-02T12:58:16.646" v="22"/>
          <ac:graphicFrameMkLst>
            <pc:docMk/>
            <pc:sldMk cId="3784089036" sldId="256"/>
            <ac:graphicFrameMk id="20" creationId="{182BDB4D-2C2A-41F6-BE4B-C19B9D13F1B2}"/>
          </ac:graphicFrameMkLst>
        </pc:graphicFrameChg>
        <pc:picChg chg="add del">
          <ac:chgData name="Racha Talbi" userId="9edc319a9227e78e" providerId="Windows Live" clId="Web-{AB75EF5D-8862-46A3-B276-1D50A3C2B88F}" dt="2021-11-02T12:45:53.179" v="1"/>
          <ac:picMkLst>
            <pc:docMk/>
            <pc:sldMk cId="3784089036" sldId="256"/>
            <ac:picMk id="4" creationId="{6DA55F4E-889B-45DD-94C6-CB40ADA33812}"/>
          </ac:picMkLst>
        </pc:picChg>
        <pc:picChg chg="add del">
          <ac:chgData name="Racha Talbi" userId="9edc319a9227e78e" providerId="Windows Live" clId="Web-{AB75EF5D-8862-46A3-B276-1D50A3C2B88F}" dt="2021-11-02T12:46:17.039" v="5"/>
          <ac:picMkLst>
            <pc:docMk/>
            <pc:sldMk cId="3784089036" sldId="256"/>
            <ac:picMk id="6" creationId="{1F663AFE-A29E-4779-894E-A75F89F51FD9}"/>
          </ac:picMkLst>
        </pc:picChg>
        <pc:picChg chg="add mod">
          <ac:chgData name="Racha Talbi" userId="9edc319a9227e78e" providerId="Windows Live" clId="Web-{AB75EF5D-8862-46A3-B276-1D50A3C2B88F}" dt="2021-11-02T13:06:27.092" v="83" actId="1076"/>
          <ac:picMkLst>
            <pc:docMk/>
            <pc:sldMk cId="3784089036" sldId="256"/>
            <ac:picMk id="17" creationId="{1E64F132-84C6-435C-8EDE-F43C4BB0FB96}"/>
          </ac:picMkLst>
        </pc:picChg>
        <pc:cxnChg chg="add del">
          <ac:chgData name="Racha Talbi" userId="9edc319a9227e78e" providerId="Windows Live" clId="Web-{AB75EF5D-8862-46A3-B276-1D50A3C2B88F}" dt="2021-11-02T12:46:13.351" v="3"/>
          <ac:cxnSpMkLst>
            <pc:docMk/>
            <pc:sldMk cId="3784089036" sldId="256"/>
            <ac:cxnSpMk id="10" creationId="{56020367-4FD5-4596-8E10-C5F095CD8DBF}"/>
          </ac:cxnSpMkLst>
        </pc:cxnChg>
        <pc:cxnChg chg="add del">
          <ac:chgData name="Racha Talbi" userId="9edc319a9227e78e" providerId="Windows Live" clId="Web-{AB75EF5D-8862-46A3-B276-1D50A3C2B88F}" dt="2021-11-02T12:45:53.179" v="1"/>
          <ac:cxnSpMkLst>
            <pc:docMk/>
            <pc:sldMk cId="3784089036" sldId="256"/>
            <ac:cxnSpMk id="13" creationId="{3B3C8882-5AB4-43BB-A137-6E7A8B730356}"/>
          </ac:cxnSpMkLst>
        </pc:cxnChg>
      </pc:sldChg>
      <pc:sldChg chg="modSp new">
        <pc:chgData name="Racha Talbi" userId="9edc319a9227e78e" providerId="Windows Live" clId="Web-{AB75EF5D-8862-46A3-B276-1D50A3C2B88F}" dt="2021-11-02T13:34:09.958" v="89" actId="20577"/>
        <pc:sldMkLst>
          <pc:docMk/>
          <pc:sldMk cId="863076588" sldId="257"/>
        </pc:sldMkLst>
        <pc:spChg chg="mod">
          <ac:chgData name="Racha Talbi" userId="9edc319a9227e78e" providerId="Windows Live" clId="Web-{AB75EF5D-8862-46A3-B276-1D50A3C2B88F}" dt="2021-11-02T13:33:45.192" v="87" actId="20577"/>
          <ac:spMkLst>
            <pc:docMk/>
            <pc:sldMk cId="863076588" sldId="257"/>
            <ac:spMk id="2" creationId="{370E9E5A-42D2-4858-A3C2-E6FE7591409D}"/>
          </ac:spMkLst>
        </pc:spChg>
        <pc:spChg chg="mod">
          <ac:chgData name="Racha Talbi" userId="9edc319a9227e78e" providerId="Windows Live" clId="Web-{AB75EF5D-8862-46A3-B276-1D50A3C2B88F}" dt="2021-11-02T13:34:09.958" v="89" actId="20577"/>
          <ac:spMkLst>
            <pc:docMk/>
            <pc:sldMk cId="863076588" sldId="257"/>
            <ac:spMk id="3" creationId="{7CC2EF2E-E4B1-477C-90B3-07E6BE82AF49}"/>
          </ac:spMkLst>
        </pc:spChg>
      </pc:sldChg>
      <pc:sldChg chg="addSp delSp modSp new mod setBg">
        <pc:chgData name="Racha Talbi" userId="9edc319a9227e78e" providerId="Windows Live" clId="Web-{AB75EF5D-8862-46A3-B276-1D50A3C2B88F}" dt="2021-11-02T13:38:07.370" v="112" actId="14100"/>
        <pc:sldMkLst>
          <pc:docMk/>
          <pc:sldMk cId="2605187164" sldId="258"/>
        </pc:sldMkLst>
        <pc:spChg chg="del">
          <ac:chgData name="Racha Talbi" userId="9edc319a9227e78e" providerId="Windows Live" clId="Web-{AB75EF5D-8862-46A3-B276-1D50A3C2B88F}" dt="2021-11-02T13:35:57.086" v="91"/>
          <ac:spMkLst>
            <pc:docMk/>
            <pc:sldMk cId="2605187164" sldId="258"/>
            <ac:spMk id="2" creationId="{37DAF54F-55E4-4886-82EA-C989383C2037}"/>
          </ac:spMkLst>
        </pc:spChg>
        <pc:spChg chg="mod ord">
          <ac:chgData name="Racha Talbi" userId="9edc319a9227e78e" providerId="Windows Live" clId="Web-{AB75EF5D-8862-46A3-B276-1D50A3C2B88F}" dt="2021-11-02T13:37:52.839" v="109"/>
          <ac:spMkLst>
            <pc:docMk/>
            <pc:sldMk cId="2605187164" sldId="258"/>
            <ac:spMk id="3" creationId="{62AB0E71-A47B-4AFF-9F42-189CA6440107}"/>
          </ac:spMkLst>
        </pc:spChg>
        <pc:spChg chg="add del">
          <ac:chgData name="Racha Talbi" userId="9edc319a9227e78e" providerId="Windows Live" clId="Web-{AB75EF5D-8862-46A3-B276-1D50A3C2B88F}" dt="2021-11-02T13:36:52.368" v="102"/>
          <ac:spMkLst>
            <pc:docMk/>
            <pc:sldMk cId="2605187164" sldId="258"/>
            <ac:spMk id="6" creationId="{987A0FBA-CC04-4256-A8EB-BB3C543E989C}"/>
          </ac:spMkLst>
        </pc:spChg>
        <pc:spChg chg="add del">
          <ac:chgData name="Racha Talbi" userId="9edc319a9227e78e" providerId="Windows Live" clId="Web-{AB75EF5D-8862-46A3-B276-1D50A3C2B88F}" dt="2021-11-02T13:36:52.368" v="102"/>
          <ac:spMkLst>
            <pc:docMk/>
            <pc:sldMk cId="2605187164" sldId="258"/>
            <ac:spMk id="7" creationId="{E633B38B-B87A-4288-A20F-0223A6C27A5A}"/>
          </ac:spMkLst>
        </pc:spChg>
        <pc:spChg chg="add del">
          <ac:chgData name="Racha Talbi" userId="9edc319a9227e78e" providerId="Windows Live" clId="Web-{AB75EF5D-8862-46A3-B276-1D50A3C2B88F}" dt="2021-11-02T13:37:52.839" v="109"/>
          <ac:spMkLst>
            <pc:docMk/>
            <pc:sldMk cId="2605187164" sldId="258"/>
            <ac:spMk id="8" creationId="{987A0FBA-CC04-4256-A8EB-BB3C543E989C}"/>
          </ac:spMkLst>
        </pc:spChg>
        <pc:spChg chg="add del">
          <ac:chgData name="Racha Talbi" userId="9edc319a9227e78e" providerId="Windows Live" clId="Web-{AB75EF5D-8862-46A3-B276-1D50A3C2B88F}" dt="2021-11-02T13:36:49.681" v="100"/>
          <ac:spMkLst>
            <pc:docMk/>
            <pc:sldMk cId="2605187164" sldId="258"/>
            <ac:spMk id="9" creationId="{987A0FBA-CC04-4256-A8EB-BB3C543E989C}"/>
          </ac:spMkLst>
        </pc:spChg>
        <pc:spChg chg="add del">
          <ac:chgData name="Racha Talbi" userId="9edc319a9227e78e" providerId="Windows Live" clId="Web-{AB75EF5D-8862-46A3-B276-1D50A3C2B88F}" dt="2021-11-02T13:37:52.839" v="109"/>
          <ac:spMkLst>
            <pc:docMk/>
            <pc:sldMk cId="2605187164" sldId="258"/>
            <ac:spMk id="10" creationId="{66FC6F62-FEC6-45C4-B697-39FDA62A9666}"/>
          </ac:spMkLst>
        </pc:spChg>
        <pc:spChg chg="add del">
          <ac:chgData name="Racha Talbi" userId="9edc319a9227e78e" providerId="Windows Live" clId="Web-{AB75EF5D-8862-46A3-B276-1D50A3C2B88F}" dt="2021-11-02T13:36:49.681" v="100"/>
          <ac:spMkLst>
            <pc:docMk/>
            <pc:sldMk cId="2605187164" sldId="258"/>
            <ac:spMk id="11" creationId="{3362A0EA-3E81-4464-94B8-70BE5870EDC0}"/>
          </ac:spMkLst>
        </pc:spChg>
        <pc:spChg chg="add">
          <ac:chgData name="Racha Talbi" userId="9edc319a9227e78e" providerId="Windows Live" clId="Web-{AB75EF5D-8862-46A3-B276-1D50A3C2B88F}" dt="2021-11-02T13:37:52.839" v="109"/>
          <ac:spMkLst>
            <pc:docMk/>
            <pc:sldMk cId="2605187164" sldId="258"/>
            <ac:spMk id="20" creationId="{075615F8-B807-416B-8DBB-536E4371AA51}"/>
          </ac:spMkLst>
        </pc:spChg>
        <pc:spChg chg="add">
          <ac:chgData name="Racha Talbi" userId="9edc319a9227e78e" providerId="Windows Live" clId="Web-{AB75EF5D-8862-46A3-B276-1D50A3C2B88F}" dt="2021-11-02T13:37:52.839" v="109"/>
          <ac:spMkLst>
            <pc:docMk/>
            <pc:sldMk cId="2605187164" sldId="258"/>
            <ac:spMk id="22" creationId="{B2484B09-2CAB-4DBE-8AF5-A733A94006DC}"/>
          </ac:spMkLst>
        </pc:spChg>
        <pc:spChg chg="add">
          <ac:chgData name="Racha Talbi" userId="9edc319a9227e78e" providerId="Windows Live" clId="Web-{AB75EF5D-8862-46A3-B276-1D50A3C2B88F}" dt="2021-11-02T13:37:52.839" v="109"/>
          <ac:spMkLst>
            <pc:docMk/>
            <pc:sldMk cId="2605187164" sldId="258"/>
            <ac:spMk id="24" creationId="{36B36566-4D08-4F26-8C98-ED11098FB986}"/>
          </ac:spMkLst>
        </pc:spChg>
        <pc:spChg chg="add">
          <ac:chgData name="Racha Talbi" userId="9edc319a9227e78e" providerId="Windows Live" clId="Web-{AB75EF5D-8862-46A3-B276-1D50A3C2B88F}" dt="2021-11-02T13:37:52.839" v="109"/>
          <ac:spMkLst>
            <pc:docMk/>
            <pc:sldMk cId="2605187164" sldId="258"/>
            <ac:spMk id="26" creationId="{B4E82C7F-8602-4A38-A43F-2CC20AB9D887}"/>
          </ac:spMkLst>
        </pc:spChg>
        <pc:grpChg chg="add del">
          <ac:chgData name="Racha Talbi" userId="9edc319a9227e78e" providerId="Windows Live" clId="Web-{AB75EF5D-8862-46A3-B276-1D50A3C2B88F}" dt="2021-11-02T13:37:52.839" v="109"/>
          <ac:grpSpMkLst>
            <pc:docMk/>
            <pc:sldMk cId="2605187164" sldId="258"/>
            <ac:grpSpMk id="13" creationId="{F8D7210F-BCFD-46C1-9A2C-3717368B1A78}"/>
          </ac:grpSpMkLst>
        </pc:grpChg>
        <pc:picChg chg="add mod">
          <ac:chgData name="Racha Talbi" userId="9edc319a9227e78e" providerId="Windows Live" clId="Web-{AB75EF5D-8862-46A3-B276-1D50A3C2B88F}" dt="2021-11-02T13:38:07.370" v="112" actId="14100"/>
          <ac:picMkLst>
            <pc:docMk/>
            <pc:sldMk cId="2605187164" sldId="258"/>
            <ac:picMk id="4" creationId="{10776F5A-8485-474D-9BB9-36B7F5EB1815}"/>
          </ac:picMkLst>
        </pc:picChg>
        <pc:picChg chg="add mod">
          <ac:chgData name="Racha Talbi" userId="9edc319a9227e78e" providerId="Windows Live" clId="Web-{AB75EF5D-8862-46A3-B276-1D50A3C2B88F}" dt="2021-11-02T13:38:04.870" v="111" actId="14100"/>
          <ac:picMkLst>
            <pc:docMk/>
            <pc:sldMk cId="2605187164" sldId="258"/>
            <ac:picMk id="5" creationId="{57E68238-1D5E-4483-B4BF-F02176592832}"/>
          </ac:picMkLst>
        </pc:picChg>
      </pc:sldChg>
      <pc:sldMasterChg chg="add del addSldLayout delSldLayout">
        <pc:chgData name="Racha Talbi" userId="9edc319a9227e78e" providerId="Windows Live" clId="Web-{AB75EF5D-8862-46A3-B276-1D50A3C2B88F}" dt="2021-11-02T12:46:17.101" v="6"/>
        <pc:sldMasterMkLst>
          <pc:docMk/>
          <pc:sldMasterMk cId="3071127875" sldId="2147483648"/>
        </pc:sldMasterMkLst>
        <pc:sldLayoutChg chg="add del">
          <pc:chgData name="Racha Talbi" userId="9edc319a9227e78e" providerId="Windows Live" clId="Web-{AB75EF5D-8862-46A3-B276-1D50A3C2B88F}" dt="2021-11-02T12:46:17.101" v="6"/>
          <pc:sldLayoutMkLst>
            <pc:docMk/>
            <pc:sldMasterMk cId="3071127875" sldId="2147483648"/>
            <pc:sldLayoutMk cId="3310491181" sldId="2147483649"/>
          </pc:sldLayoutMkLst>
        </pc:sldLayoutChg>
        <pc:sldLayoutChg chg="add del">
          <pc:chgData name="Racha Talbi" userId="9edc319a9227e78e" providerId="Windows Live" clId="Web-{AB75EF5D-8862-46A3-B276-1D50A3C2B88F}" dt="2021-11-02T12:46:17.101" v="6"/>
          <pc:sldLayoutMkLst>
            <pc:docMk/>
            <pc:sldMasterMk cId="3071127875" sldId="2147483648"/>
            <pc:sldLayoutMk cId="3841795644" sldId="2147483650"/>
          </pc:sldLayoutMkLst>
        </pc:sldLayoutChg>
        <pc:sldLayoutChg chg="add del">
          <pc:chgData name="Racha Talbi" userId="9edc319a9227e78e" providerId="Windows Live" clId="Web-{AB75EF5D-8862-46A3-B276-1D50A3C2B88F}" dt="2021-11-02T12:46:17.101" v="6"/>
          <pc:sldLayoutMkLst>
            <pc:docMk/>
            <pc:sldMasterMk cId="3071127875" sldId="2147483648"/>
            <pc:sldLayoutMk cId="3466923455" sldId="2147483651"/>
          </pc:sldLayoutMkLst>
        </pc:sldLayoutChg>
        <pc:sldLayoutChg chg="add del">
          <pc:chgData name="Racha Talbi" userId="9edc319a9227e78e" providerId="Windows Live" clId="Web-{AB75EF5D-8862-46A3-B276-1D50A3C2B88F}" dt="2021-11-02T12:46:17.101" v="6"/>
          <pc:sldLayoutMkLst>
            <pc:docMk/>
            <pc:sldMasterMk cId="3071127875" sldId="2147483648"/>
            <pc:sldLayoutMk cId="3747632232" sldId="2147483652"/>
          </pc:sldLayoutMkLst>
        </pc:sldLayoutChg>
        <pc:sldLayoutChg chg="add del">
          <pc:chgData name="Racha Talbi" userId="9edc319a9227e78e" providerId="Windows Live" clId="Web-{AB75EF5D-8862-46A3-B276-1D50A3C2B88F}" dt="2021-11-02T12:46:17.101" v="6"/>
          <pc:sldLayoutMkLst>
            <pc:docMk/>
            <pc:sldMasterMk cId="3071127875" sldId="2147483648"/>
            <pc:sldLayoutMk cId="2611866596" sldId="2147483653"/>
          </pc:sldLayoutMkLst>
        </pc:sldLayoutChg>
        <pc:sldLayoutChg chg="add del">
          <pc:chgData name="Racha Talbi" userId="9edc319a9227e78e" providerId="Windows Live" clId="Web-{AB75EF5D-8862-46A3-B276-1D50A3C2B88F}" dt="2021-11-02T12:46:17.101" v="6"/>
          <pc:sldLayoutMkLst>
            <pc:docMk/>
            <pc:sldMasterMk cId="3071127875" sldId="2147483648"/>
            <pc:sldLayoutMk cId="3395854097" sldId="2147483654"/>
          </pc:sldLayoutMkLst>
        </pc:sldLayoutChg>
        <pc:sldLayoutChg chg="add del">
          <pc:chgData name="Racha Talbi" userId="9edc319a9227e78e" providerId="Windows Live" clId="Web-{AB75EF5D-8862-46A3-B276-1D50A3C2B88F}" dt="2021-11-02T12:46:17.101" v="6"/>
          <pc:sldLayoutMkLst>
            <pc:docMk/>
            <pc:sldMasterMk cId="3071127875" sldId="2147483648"/>
            <pc:sldLayoutMk cId="4040201302" sldId="2147483655"/>
          </pc:sldLayoutMkLst>
        </pc:sldLayoutChg>
        <pc:sldLayoutChg chg="add del">
          <pc:chgData name="Racha Talbi" userId="9edc319a9227e78e" providerId="Windows Live" clId="Web-{AB75EF5D-8862-46A3-B276-1D50A3C2B88F}" dt="2021-11-02T12:46:17.101" v="6"/>
          <pc:sldLayoutMkLst>
            <pc:docMk/>
            <pc:sldMasterMk cId="3071127875" sldId="2147483648"/>
            <pc:sldLayoutMk cId="2706407263" sldId="2147483656"/>
          </pc:sldLayoutMkLst>
        </pc:sldLayoutChg>
        <pc:sldLayoutChg chg="add del">
          <pc:chgData name="Racha Talbi" userId="9edc319a9227e78e" providerId="Windows Live" clId="Web-{AB75EF5D-8862-46A3-B276-1D50A3C2B88F}" dt="2021-11-02T12:46:17.101" v="6"/>
          <pc:sldLayoutMkLst>
            <pc:docMk/>
            <pc:sldMasterMk cId="3071127875" sldId="2147483648"/>
            <pc:sldLayoutMk cId="1610903340" sldId="2147483657"/>
          </pc:sldLayoutMkLst>
        </pc:sldLayoutChg>
        <pc:sldLayoutChg chg="add del">
          <pc:chgData name="Racha Talbi" userId="9edc319a9227e78e" providerId="Windows Live" clId="Web-{AB75EF5D-8862-46A3-B276-1D50A3C2B88F}" dt="2021-11-02T12:46:17.101" v="6"/>
          <pc:sldLayoutMkLst>
            <pc:docMk/>
            <pc:sldMasterMk cId="3071127875" sldId="2147483648"/>
            <pc:sldLayoutMk cId="4172787210" sldId="2147483658"/>
          </pc:sldLayoutMkLst>
        </pc:sldLayoutChg>
        <pc:sldLayoutChg chg="add del">
          <pc:chgData name="Racha Talbi" userId="9edc319a9227e78e" providerId="Windows Live" clId="Web-{AB75EF5D-8862-46A3-B276-1D50A3C2B88F}" dt="2021-11-02T12:46:17.101" v="6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del replId addSldLayout delSldLayout">
        <pc:chgData name="Racha Talbi" userId="9edc319a9227e78e" providerId="Windows Live" clId="Web-{AB75EF5D-8862-46A3-B276-1D50A3C2B88F}" dt="2021-11-02T12:45:53.179" v="1"/>
        <pc:sldMasterMkLst>
          <pc:docMk/>
          <pc:sldMasterMk cId="3876921159" sldId="2147483660"/>
        </pc:sldMasterMkLst>
        <pc:sldLayoutChg chg="add del">
          <pc:chgData name="Racha Talbi" userId="9edc319a9227e78e" providerId="Windows Live" clId="Web-{AB75EF5D-8862-46A3-B276-1D50A3C2B88F}" dt="2021-11-02T12:45:53.179" v="1"/>
          <pc:sldLayoutMkLst>
            <pc:docMk/>
            <pc:sldMasterMk cId="3876921159" sldId="2147483660"/>
            <pc:sldLayoutMk cId="101570404" sldId="2147483661"/>
          </pc:sldLayoutMkLst>
        </pc:sldLayoutChg>
        <pc:sldLayoutChg chg="add del replId">
          <pc:chgData name="Racha Talbi" userId="9edc319a9227e78e" providerId="Windows Live" clId="Web-{AB75EF5D-8862-46A3-B276-1D50A3C2B88F}" dt="2021-11-02T12:45:53.179" v="1"/>
          <pc:sldLayoutMkLst>
            <pc:docMk/>
            <pc:sldMasterMk cId="3876921159" sldId="2147483660"/>
            <pc:sldLayoutMk cId="966417228" sldId="2147483662"/>
          </pc:sldLayoutMkLst>
        </pc:sldLayoutChg>
        <pc:sldLayoutChg chg="add del replId">
          <pc:chgData name="Racha Talbi" userId="9edc319a9227e78e" providerId="Windows Live" clId="Web-{AB75EF5D-8862-46A3-B276-1D50A3C2B88F}" dt="2021-11-02T12:45:53.179" v="1"/>
          <pc:sldLayoutMkLst>
            <pc:docMk/>
            <pc:sldMasterMk cId="3876921159" sldId="2147483660"/>
            <pc:sldLayoutMk cId="3410544787" sldId="2147483663"/>
          </pc:sldLayoutMkLst>
        </pc:sldLayoutChg>
        <pc:sldLayoutChg chg="add del replId">
          <pc:chgData name="Racha Talbi" userId="9edc319a9227e78e" providerId="Windows Live" clId="Web-{AB75EF5D-8862-46A3-B276-1D50A3C2B88F}" dt="2021-11-02T12:45:53.179" v="1"/>
          <pc:sldLayoutMkLst>
            <pc:docMk/>
            <pc:sldMasterMk cId="3876921159" sldId="2147483660"/>
            <pc:sldLayoutMk cId="2062124679" sldId="2147483664"/>
          </pc:sldLayoutMkLst>
        </pc:sldLayoutChg>
        <pc:sldLayoutChg chg="add del replId">
          <pc:chgData name="Racha Talbi" userId="9edc319a9227e78e" providerId="Windows Live" clId="Web-{AB75EF5D-8862-46A3-B276-1D50A3C2B88F}" dt="2021-11-02T12:45:53.179" v="1"/>
          <pc:sldLayoutMkLst>
            <pc:docMk/>
            <pc:sldMasterMk cId="3876921159" sldId="2147483660"/>
            <pc:sldLayoutMk cId="1438852598" sldId="2147483665"/>
          </pc:sldLayoutMkLst>
        </pc:sldLayoutChg>
        <pc:sldLayoutChg chg="add del replId">
          <pc:chgData name="Racha Talbi" userId="9edc319a9227e78e" providerId="Windows Live" clId="Web-{AB75EF5D-8862-46A3-B276-1D50A3C2B88F}" dt="2021-11-02T12:45:53.179" v="1"/>
          <pc:sldLayoutMkLst>
            <pc:docMk/>
            <pc:sldMasterMk cId="3876921159" sldId="2147483660"/>
            <pc:sldLayoutMk cId="1515623884" sldId="2147483666"/>
          </pc:sldLayoutMkLst>
        </pc:sldLayoutChg>
        <pc:sldLayoutChg chg="add del replId">
          <pc:chgData name="Racha Talbi" userId="9edc319a9227e78e" providerId="Windows Live" clId="Web-{AB75EF5D-8862-46A3-B276-1D50A3C2B88F}" dt="2021-11-02T12:45:53.179" v="1"/>
          <pc:sldLayoutMkLst>
            <pc:docMk/>
            <pc:sldMasterMk cId="3876921159" sldId="2147483660"/>
            <pc:sldLayoutMk cId="1427736159" sldId="2147483667"/>
          </pc:sldLayoutMkLst>
        </pc:sldLayoutChg>
        <pc:sldLayoutChg chg="add del replId">
          <pc:chgData name="Racha Talbi" userId="9edc319a9227e78e" providerId="Windows Live" clId="Web-{AB75EF5D-8862-46A3-B276-1D50A3C2B88F}" dt="2021-11-02T12:45:53.179" v="1"/>
          <pc:sldLayoutMkLst>
            <pc:docMk/>
            <pc:sldMasterMk cId="3876921159" sldId="2147483660"/>
            <pc:sldLayoutMk cId="2783013661" sldId="2147483668"/>
          </pc:sldLayoutMkLst>
        </pc:sldLayoutChg>
        <pc:sldLayoutChg chg="add del replId">
          <pc:chgData name="Racha Talbi" userId="9edc319a9227e78e" providerId="Windows Live" clId="Web-{AB75EF5D-8862-46A3-B276-1D50A3C2B88F}" dt="2021-11-02T12:45:53.179" v="1"/>
          <pc:sldLayoutMkLst>
            <pc:docMk/>
            <pc:sldMasterMk cId="3876921159" sldId="2147483660"/>
            <pc:sldLayoutMk cId="3421927212" sldId="2147483669"/>
          </pc:sldLayoutMkLst>
        </pc:sldLayoutChg>
        <pc:sldLayoutChg chg="add del replId">
          <pc:chgData name="Racha Talbi" userId="9edc319a9227e78e" providerId="Windows Live" clId="Web-{AB75EF5D-8862-46A3-B276-1D50A3C2B88F}" dt="2021-11-02T12:45:53.179" v="1"/>
          <pc:sldLayoutMkLst>
            <pc:docMk/>
            <pc:sldMasterMk cId="3876921159" sldId="2147483660"/>
            <pc:sldLayoutMk cId="3576927641" sldId="2147483670"/>
          </pc:sldLayoutMkLst>
        </pc:sldLayoutChg>
        <pc:sldLayoutChg chg="add del replId">
          <pc:chgData name="Racha Talbi" userId="9edc319a9227e78e" providerId="Windows Live" clId="Web-{AB75EF5D-8862-46A3-B276-1D50A3C2B88F}" dt="2021-11-02T12:45:53.179" v="1"/>
          <pc:sldLayoutMkLst>
            <pc:docMk/>
            <pc:sldMasterMk cId="3876921159" sldId="2147483660"/>
            <pc:sldLayoutMk cId="3068829899" sldId="2147483671"/>
          </pc:sldLayoutMkLst>
        </pc:sldLayoutChg>
      </pc:sldMasterChg>
      <pc:sldMasterChg chg="add del addSldLayout delSldLayout">
        <pc:chgData name="Racha Talbi" userId="9edc319a9227e78e" providerId="Windows Live" clId="Web-{AB75EF5D-8862-46A3-B276-1D50A3C2B88F}" dt="2021-11-02T12:46:13.351" v="3"/>
        <pc:sldMasterMkLst>
          <pc:docMk/>
          <pc:sldMasterMk cId="858143915" sldId="2147483673"/>
        </pc:sldMasterMkLst>
        <pc:sldLayoutChg chg="add del">
          <pc:chgData name="Racha Talbi" userId="9edc319a9227e78e" providerId="Windows Live" clId="Web-{AB75EF5D-8862-46A3-B276-1D50A3C2B88F}" dt="2021-11-02T12:46:13.351" v="3"/>
          <pc:sldLayoutMkLst>
            <pc:docMk/>
            <pc:sldMasterMk cId="858143915" sldId="2147483673"/>
            <pc:sldLayoutMk cId="340924928" sldId="2147483662"/>
          </pc:sldLayoutMkLst>
        </pc:sldLayoutChg>
        <pc:sldLayoutChg chg="add del">
          <pc:chgData name="Racha Talbi" userId="9edc319a9227e78e" providerId="Windows Live" clId="Web-{AB75EF5D-8862-46A3-B276-1D50A3C2B88F}" dt="2021-11-02T12:46:13.351" v="3"/>
          <pc:sldLayoutMkLst>
            <pc:docMk/>
            <pc:sldMasterMk cId="858143915" sldId="2147483673"/>
            <pc:sldLayoutMk cId="2204799910" sldId="2147483663"/>
          </pc:sldLayoutMkLst>
        </pc:sldLayoutChg>
        <pc:sldLayoutChg chg="add del">
          <pc:chgData name="Racha Talbi" userId="9edc319a9227e78e" providerId="Windows Live" clId="Web-{AB75EF5D-8862-46A3-B276-1D50A3C2B88F}" dt="2021-11-02T12:46:13.351" v="3"/>
          <pc:sldLayoutMkLst>
            <pc:docMk/>
            <pc:sldMasterMk cId="858143915" sldId="2147483673"/>
            <pc:sldLayoutMk cId="379881118" sldId="2147483664"/>
          </pc:sldLayoutMkLst>
        </pc:sldLayoutChg>
        <pc:sldLayoutChg chg="add del">
          <pc:chgData name="Racha Talbi" userId="9edc319a9227e78e" providerId="Windows Live" clId="Web-{AB75EF5D-8862-46A3-B276-1D50A3C2B88F}" dt="2021-11-02T12:46:13.351" v="3"/>
          <pc:sldLayoutMkLst>
            <pc:docMk/>
            <pc:sldMasterMk cId="858143915" sldId="2147483673"/>
            <pc:sldLayoutMk cId="468480240" sldId="2147483665"/>
          </pc:sldLayoutMkLst>
        </pc:sldLayoutChg>
        <pc:sldLayoutChg chg="add del">
          <pc:chgData name="Racha Talbi" userId="9edc319a9227e78e" providerId="Windows Live" clId="Web-{AB75EF5D-8862-46A3-B276-1D50A3C2B88F}" dt="2021-11-02T12:46:13.351" v="3"/>
          <pc:sldLayoutMkLst>
            <pc:docMk/>
            <pc:sldMasterMk cId="858143915" sldId="2147483673"/>
            <pc:sldLayoutMk cId="3019456328" sldId="2147483666"/>
          </pc:sldLayoutMkLst>
        </pc:sldLayoutChg>
        <pc:sldLayoutChg chg="add del">
          <pc:chgData name="Racha Talbi" userId="9edc319a9227e78e" providerId="Windows Live" clId="Web-{AB75EF5D-8862-46A3-B276-1D50A3C2B88F}" dt="2021-11-02T12:46:13.351" v="3"/>
          <pc:sldLayoutMkLst>
            <pc:docMk/>
            <pc:sldMasterMk cId="858143915" sldId="2147483673"/>
            <pc:sldLayoutMk cId="3628020418" sldId="2147483667"/>
          </pc:sldLayoutMkLst>
        </pc:sldLayoutChg>
        <pc:sldLayoutChg chg="add del">
          <pc:chgData name="Racha Talbi" userId="9edc319a9227e78e" providerId="Windows Live" clId="Web-{AB75EF5D-8862-46A3-B276-1D50A3C2B88F}" dt="2021-11-02T12:46:13.351" v="3"/>
          <pc:sldLayoutMkLst>
            <pc:docMk/>
            <pc:sldMasterMk cId="858143915" sldId="2147483673"/>
            <pc:sldLayoutMk cId="1453433103" sldId="2147483668"/>
          </pc:sldLayoutMkLst>
        </pc:sldLayoutChg>
        <pc:sldLayoutChg chg="add del">
          <pc:chgData name="Racha Talbi" userId="9edc319a9227e78e" providerId="Windows Live" clId="Web-{AB75EF5D-8862-46A3-B276-1D50A3C2B88F}" dt="2021-11-02T12:46:13.351" v="3"/>
          <pc:sldLayoutMkLst>
            <pc:docMk/>
            <pc:sldMasterMk cId="858143915" sldId="2147483673"/>
            <pc:sldLayoutMk cId="2776125402" sldId="2147483669"/>
          </pc:sldLayoutMkLst>
        </pc:sldLayoutChg>
        <pc:sldLayoutChg chg="add del">
          <pc:chgData name="Racha Talbi" userId="9edc319a9227e78e" providerId="Windows Live" clId="Web-{AB75EF5D-8862-46A3-B276-1D50A3C2B88F}" dt="2021-11-02T12:46:13.351" v="3"/>
          <pc:sldLayoutMkLst>
            <pc:docMk/>
            <pc:sldMasterMk cId="858143915" sldId="2147483673"/>
            <pc:sldLayoutMk cId="3630169688" sldId="2147483670"/>
          </pc:sldLayoutMkLst>
        </pc:sldLayoutChg>
        <pc:sldLayoutChg chg="add del">
          <pc:chgData name="Racha Talbi" userId="9edc319a9227e78e" providerId="Windows Live" clId="Web-{AB75EF5D-8862-46A3-B276-1D50A3C2B88F}" dt="2021-11-02T12:46:13.351" v="3"/>
          <pc:sldLayoutMkLst>
            <pc:docMk/>
            <pc:sldMasterMk cId="858143915" sldId="2147483673"/>
            <pc:sldLayoutMk cId="1047838077" sldId="2147483671"/>
          </pc:sldLayoutMkLst>
        </pc:sldLayoutChg>
        <pc:sldLayoutChg chg="add del">
          <pc:chgData name="Racha Talbi" userId="9edc319a9227e78e" providerId="Windows Live" clId="Web-{AB75EF5D-8862-46A3-B276-1D50A3C2B88F}" dt="2021-11-02T12:46:13.351" v="3"/>
          <pc:sldLayoutMkLst>
            <pc:docMk/>
            <pc:sldMasterMk cId="858143915" sldId="2147483673"/>
            <pc:sldLayoutMk cId="1923158564" sldId="2147483672"/>
          </pc:sldLayoutMkLst>
        </pc:sldLayoutChg>
      </pc:sldMasterChg>
      <pc:sldMasterChg chg="add del addSldLayout delSldLayout">
        <pc:chgData name="Racha Talbi" userId="9edc319a9227e78e" providerId="Windows Live" clId="Web-{AB75EF5D-8862-46A3-B276-1D50A3C2B88F}" dt="2021-11-02T12:46:17.039" v="5"/>
        <pc:sldMasterMkLst>
          <pc:docMk/>
          <pc:sldMasterMk cId="1830289399" sldId="2147483712"/>
        </pc:sldMasterMkLst>
        <pc:sldLayoutChg chg="add del">
          <pc:chgData name="Racha Talbi" userId="9edc319a9227e78e" providerId="Windows Live" clId="Web-{AB75EF5D-8862-46A3-B276-1D50A3C2B88F}" dt="2021-11-02T12:46:17.039" v="5"/>
          <pc:sldLayoutMkLst>
            <pc:docMk/>
            <pc:sldMasterMk cId="1830289399" sldId="2147483712"/>
            <pc:sldLayoutMk cId="124520379" sldId="2147483701"/>
          </pc:sldLayoutMkLst>
        </pc:sldLayoutChg>
        <pc:sldLayoutChg chg="add del">
          <pc:chgData name="Racha Talbi" userId="9edc319a9227e78e" providerId="Windows Live" clId="Web-{AB75EF5D-8862-46A3-B276-1D50A3C2B88F}" dt="2021-11-02T12:46:17.039" v="5"/>
          <pc:sldLayoutMkLst>
            <pc:docMk/>
            <pc:sldMasterMk cId="1830289399" sldId="2147483712"/>
            <pc:sldLayoutMk cId="854768562" sldId="2147483702"/>
          </pc:sldLayoutMkLst>
        </pc:sldLayoutChg>
        <pc:sldLayoutChg chg="add del">
          <pc:chgData name="Racha Talbi" userId="9edc319a9227e78e" providerId="Windows Live" clId="Web-{AB75EF5D-8862-46A3-B276-1D50A3C2B88F}" dt="2021-11-02T12:46:17.039" v="5"/>
          <pc:sldLayoutMkLst>
            <pc:docMk/>
            <pc:sldMasterMk cId="1830289399" sldId="2147483712"/>
            <pc:sldLayoutMk cId="1803597755" sldId="2147483703"/>
          </pc:sldLayoutMkLst>
        </pc:sldLayoutChg>
        <pc:sldLayoutChg chg="add del">
          <pc:chgData name="Racha Talbi" userId="9edc319a9227e78e" providerId="Windows Live" clId="Web-{AB75EF5D-8862-46A3-B276-1D50A3C2B88F}" dt="2021-11-02T12:46:17.039" v="5"/>
          <pc:sldLayoutMkLst>
            <pc:docMk/>
            <pc:sldMasterMk cId="1830289399" sldId="2147483712"/>
            <pc:sldLayoutMk cId="2518152548" sldId="2147483704"/>
          </pc:sldLayoutMkLst>
        </pc:sldLayoutChg>
        <pc:sldLayoutChg chg="add del">
          <pc:chgData name="Racha Talbi" userId="9edc319a9227e78e" providerId="Windows Live" clId="Web-{AB75EF5D-8862-46A3-B276-1D50A3C2B88F}" dt="2021-11-02T12:46:17.039" v="5"/>
          <pc:sldLayoutMkLst>
            <pc:docMk/>
            <pc:sldMasterMk cId="1830289399" sldId="2147483712"/>
            <pc:sldLayoutMk cId="600257817" sldId="2147483705"/>
          </pc:sldLayoutMkLst>
        </pc:sldLayoutChg>
        <pc:sldLayoutChg chg="add del">
          <pc:chgData name="Racha Talbi" userId="9edc319a9227e78e" providerId="Windows Live" clId="Web-{AB75EF5D-8862-46A3-B276-1D50A3C2B88F}" dt="2021-11-02T12:46:17.039" v="5"/>
          <pc:sldLayoutMkLst>
            <pc:docMk/>
            <pc:sldMasterMk cId="1830289399" sldId="2147483712"/>
            <pc:sldLayoutMk cId="147351692" sldId="2147483706"/>
          </pc:sldLayoutMkLst>
        </pc:sldLayoutChg>
        <pc:sldLayoutChg chg="add del">
          <pc:chgData name="Racha Talbi" userId="9edc319a9227e78e" providerId="Windows Live" clId="Web-{AB75EF5D-8862-46A3-B276-1D50A3C2B88F}" dt="2021-11-02T12:46:17.039" v="5"/>
          <pc:sldLayoutMkLst>
            <pc:docMk/>
            <pc:sldMasterMk cId="1830289399" sldId="2147483712"/>
            <pc:sldLayoutMk cId="3965781668" sldId="2147483707"/>
          </pc:sldLayoutMkLst>
        </pc:sldLayoutChg>
        <pc:sldLayoutChg chg="add del">
          <pc:chgData name="Racha Talbi" userId="9edc319a9227e78e" providerId="Windows Live" clId="Web-{AB75EF5D-8862-46A3-B276-1D50A3C2B88F}" dt="2021-11-02T12:46:17.039" v="5"/>
          <pc:sldLayoutMkLst>
            <pc:docMk/>
            <pc:sldMasterMk cId="1830289399" sldId="2147483712"/>
            <pc:sldLayoutMk cId="478242801" sldId="2147483708"/>
          </pc:sldLayoutMkLst>
        </pc:sldLayoutChg>
        <pc:sldLayoutChg chg="add del">
          <pc:chgData name="Racha Talbi" userId="9edc319a9227e78e" providerId="Windows Live" clId="Web-{AB75EF5D-8862-46A3-B276-1D50A3C2B88F}" dt="2021-11-02T12:46:17.039" v="5"/>
          <pc:sldLayoutMkLst>
            <pc:docMk/>
            <pc:sldMasterMk cId="1830289399" sldId="2147483712"/>
            <pc:sldLayoutMk cId="2426116551" sldId="2147483709"/>
          </pc:sldLayoutMkLst>
        </pc:sldLayoutChg>
        <pc:sldLayoutChg chg="add del">
          <pc:chgData name="Racha Talbi" userId="9edc319a9227e78e" providerId="Windows Live" clId="Web-{AB75EF5D-8862-46A3-B276-1D50A3C2B88F}" dt="2021-11-02T12:46:17.039" v="5"/>
          <pc:sldLayoutMkLst>
            <pc:docMk/>
            <pc:sldMasterMk cId="1830289399" sldId="2147483712"/>
            <pc:sldLayoutMk cId="1514516792" sldId="2147483710"/>
          </pc:sldLayoutMkLst>
        </pc:sldLayoutChg>
        <pc:sldLayoutChg chg="add del">
          <pc:chgData name="Racha Talbi" userId="9edc319a9227e78e" providerId="Windows Live" clId="Web-{AB75EF5D-8862-46A3-B276-1D50A3C2B88F}" dt="2021-11-02T12:46:17.039" v="5"/>
          <pc:sldLayoutMkLst>
            <pc:docMk/>
            <pc:sldMasterMk cId="1830289399" sldId="2147483712"/>
            <pc:sldLayoutMk cId="1986969566" sldId="2147483711"/>
          </pc:sldLayoutMkLst>
        </pc:sldLayoutChg>
      </pc:sldMasterChg>
      <pc:sldMasterChg chg="add del addSldLayout delSldLayout">
        <pc:chgData name="Racha Talbi" userId="9edc319a9227e78e" providerId="Windows Live" clId="Web-{AB75EF5D-8862-46A3-B276-1D50A3C2B88F}" dt="2021-11-02T12:56:56.926" v="18"/>
        <pc:sldMasterMkLst>
          <pc:docMk/>
          <pc:sldMasterMk cId="3763482655" sldId="2147483725"/>
        </pc:sldMasterMkLst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3763482655" sldId="2147483725"/>
            <pc:sldLayoutMk cId="3426245521" sldId="2147483714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3763482655" sldId="2147483725"/>
            <pc:sldLayoutMk cId="74312318" sldId="2147483715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3763482655" sldId="2147483725"/>
            <pc:sldLayoutMk cId="3197506002" sldId="2147483716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3763482655" sldId="2147483725"/>
            <pc:sldLayoutMk cId="3302101880" sldId="2147483717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3763482655" sldId="2147483725"/>
            <pc:sldLayoutMk cId="1761605875" sldId="2147483718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3763482655" sldId="2147483725"/>
            <pc:sldLayoutMk cId="533409215" sldId="2147483719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3763482655" sldId="2147483725"/>
            <pc:sldLayoutMk cId="4081088605" sldId="2147483720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3763482655" sldId="2147483725"/>
            <pc:sldLayoutMk cId="396472128" sldId="2147483721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3763482655" sldId="2147483725"/>
            <pc:sldLayoutMk cId="521427826" sldId="2147483722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3763482655" sldId="2147483725"/>
            <pc:sldLayoutMk cId="738124587" sldId="2147483723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3763482655" sldId="2147483725"/>
            <pc:sldLayoutMk cId="1145109296" sldId="2147483724"/>
          </pc:sldLayoutMkLst>
        </pc:sldLayoutChg>
      </pc:sldMasterChg>
      <pc:sldMasterChg chg="add del addSldLayout delSldLayout">
        <pc:chgData name="Racha Talbi" userId="9edc319a9227e78e" providerId="Windows Live" clId="Web-{AB75EF5D-8862-46A3-B276-1D50A3C2B88F}" dt="2021-11-02T12:56:56.926" v="18"/>
        <pc:sldMasterMkLst>
          <pc:docMk/>
          <pc:sldMasterMk cId="99741593" sldId="2147483814"/>
        </pc:sldMasterMkLst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99741593" sldId="2147483814"/>
            <pc:sldLayoutMk cId="1264467215" sldId="2147483803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99741593" sldId="2147483814"/>
            <pc:sldLayoutMk cId="536105213" sldId="2147483804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99741593" sldId="2147483814"/>
            <pc:sldLayoutMk cId="1519623032" sldId="2147483805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99741593" sldId="2147483814"/>
            <pc:sldLayoutMk cId="286445886" sldId="2147483806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99741593" sldId="2147483814"/>
            <pc:sldLayoutMk cId="2702733436" sldId="2147483807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99741593" sldId="2147483814"/>
            <pc:sldLayoutMk cId="1786914011" sldId="2147483808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99741593" sldId="2147483814"/>
            <pc:sldLayoutMk cId="528303719" sldId="2147483809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99741593" sldId="2147483814"/>
            <pc:sldLayoutMk cId="1333574188" sldId="2147483810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99741593" sldId="2147483814"/>
            <pc:sldLayoutMk cId="2875753581" sldId="2147483811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99741593" sldId="2147483814"/>
            <pc:sldLayoutMk cId="2392612571" sldId="2147483812"/>
          </pc:sldLayoutMkLst>
        </pc:sldLayoutChg>
        <pc:sldLayoutChg chg="add del">
          <pc:chgData name="Racha Talbi" userId="9edc319a9227e78e" providerId="Windows Live" clId="Web-{AB75EF5D-8862-46A3-B276-1D50A3C2B88F}" dt="2021-11-02T12:56:56.926" v="18"/>
          <pc:sldLayoutMkLst>
            <pc:docMk/>
            <pc:sldMasterMk cId="99741593" sldId="2147483814"/>
            <pc:sldLayoutMk cId="1266943259" sldId="2147483813"/>
          </pc:sldLayoutMkLst>
        </pc:sldLayoutChg>
      </pc:sldMasterChg>
    </pc:docChg>
  </pc:docChgLst>
  <pc:docChgLst>
    <pc:chgData name="Racha Talbi" userId="9edc319a9227e78e" providerId="Windows Live" clId="Web-{60765C97-1917-47C1-A42B-4A008F57FBFD}"/>
    <pc:docChg chg="delSld modSld">
      <pc:chgData name="Racha Talbi" userId="9edc319a9227e78e" providerId="Windows Live" clId="Web-{60765C97-1917-47C1-A42B-4A008F57FBFD}" dt="2021-11-02T15:00:50.022" v="30" actId="1076"/>
      <pc:docMkLst>
        <pc:docMk/>
      </pc:docMkLst>
      <pc:sldChg chg="addSp delSp modSp mod setBg">
        <pc:chgData name="Racha Talbi" userId="9edc319a9227e78e" providerId="Windows Live" clId="Web-{60765C97-1917-47C1-A42B-4A008F57FBFD}" dt="2021-11-02T15:00:50.022" v="30" actId="1076"/>
        <pc:sldMkLst>
          <pc:docMk/>
          <pc:sldMk cId="863076588" sldId="257"/>
        </pc:sldMkLst>
        <pc:spChg chg="mod ord">
          <ac:chgData name="Racha Talbi" userId="9edc319a9227e78e" providerId="Windows Live" clId="Web-{60765C97-1917-47C1-A42B-4A008F57FBFD}" dt="2021-11-02T15:00:41.990" v="29" actId="20577"/>
          <ac:spMkLst>
            <pc:docMk/>
            <pc:sldMk cId="863076588" sldId="257"/>
            <ac:spMk id="2" creationId="{370E9E5A-42D2-4858-A3C2-E6FE7591409D}"/>
          </ac:spMkLst>
        </pc:spChg>
        <pc:spChg chg="mod ord">
          <ac:chgData name="Racha Talbi" userId="9edc319a9227e78e" providerId="Windows Live" clId="Web-{60765C97-1917-47C1-A42B-4A008F57FBFD}" dt="2021-11-02T15:00:50.022" v="30" actId="1076"/>
          <ac:spMkLst>
            <pc:docMk/>
            <pc:sldMk cId="863076588" sldId="257"/>
            <ac:spMk id="3" creationId="{7CC2EF2E-E4B1-477C-90B3-07E6BE82AF49}"/>
          </ac:spMkLst>
        </pc:spChg>
        <pc:spChg chg="add del">
          <ac:chgData name="Racha Talbi" userId="9edc319a9227e78e" providerId="Windows Live" clId="Web-{60765C97-1917-47C1-A42B-4A008F57FBFD}" dt="2021-11-02T15:00:14.379" v="13"/>
          <ac:spMkLst>
            <pc:docMk/>
            <pc:sldMk cId="863076588" sldId="257"/>
            <ac:spMk id="6" creationId="{987A0FBA-CC04-4256-A8EB-BB3C543E989C}"/>
          </ac:spMkLst>
        </pc:spChg>
        <pc:spChg chg="add del">
          <ac:chgData name="Racha Talbi" userId="9edc319a9227e78e" providerId="Windows Live" clId="Web-{60765C97-1917-47C1-A42B-4A008F57FBFD}" dt="2021-11-02T15:00:14.379" v="13"/>
          <ac:spMkLst>
            <pc:docMk/>
            <pc:sldMk cId="863076588" sldId="257"/>
            <ac:spMk id="7" creationId="{A3BFB3E6-2D9E-4A5C-826F-44A91F59778D}"/>
          </ac:spMkLst>
        </pc:spChg>
        <pc:spChg chg="add del">
          <ac:chgData name="Racha Talbi" userId="9edc319a9227e78e" providerId="Windows Live" clId="Web-{60765C97-1917-47C1-A42B-4A008F57FBFD}" dt="2021-11-02T14:52:10.709" v="4"/>
          <ac:spMkLst>
            <pc:docMk/>
            <pc:sldMk cId="863076588" sldId="257"/>
            <ac:spMk id="9" creationId="{987A0FBA-CC04-4256-A8EB-BB3C543E989C}"/>
          </ac:spMkLst>
        </pc:spChg>
        <pc:spChg chg="add del">
          <ac:chgData name="Racha Talbi" userId="9edc319a9227e78e" providerId="Windows Live" clId="Web-{60765C97-1917-47C1-A42B-4A008F57FBFD}" dt="2021-11-02T14:52:10.709" v="4"/>
          <ac:spMkLst>
            <pc:docMk/>
            <pc:sldMk cId="863076588" sldId="257"/>
            <ac:spMk id="11" creationId="{66FC6F62-FEC6-45C4-B697-39FDA62A9666}"/>
          </ac:spMkLst>
        </pc:spChg>
        <pc:spChg chg="add">
          <ac:chgData name="Racha Talbi" userId="9edc319a9227e78e" providerId="Windows Live" clId="Web-{60765C97-1917-47C1-A42B-4A008F57FBFD}" dt="2021-11-02T15:00:14.379" v="13"/>
          <ac:spMkLst>
            <pc:docMk/>
            <pc:sldMk cId="863076588" sldId="257"/>
            <ac:spMk id="12" creationId="{987A0FBA-CC04-4256-A8EB-BB3C543E989C}"/>
          </ac:spMkLst>
        </pc:spChg>
        <pc:spChg chg="add">
          <ac:chgData name="Racha Talbi" userId="9edc319a9227e78e" providerId="Windows Live" clId="Web-{60765C97-1917-47C1-A42B-4A008F57FBFD}" dt="2021-11-02T15:00:14.379" v="13"/>
          <ac:spMkLst>
            <pc:docMk/>
            <pc:sldMk cId="863076588" sldId="257"/>
            <ac:spMk id="14" creationId="{E633B38B-B87A-4288-A20F-0223A6C27A5A}"/>
          </ac:spMkLst>
        </pc:spChg>
        <pc:grpChg chg="add del">
          <ac:chgData name="Racha Talbi" userId="9edc319a9227e78e" providerId="Windows Live" clId="Web-{60765C97-1917-47C1-A42B-4A008F57FBFD}" dt="2021-11-02T14:52:10.709" v="4"/>
          <ac:grpSpMkLst>
            <pc:docMk/>
            <pc:sldMk cId="863076588" sldId="257"/>
            <ac:grpSpMk id="13" creationId="{F8D7210F-BCFD-46C1-9A2C-3717368B1A78}"/>
          </ac:grpSpMkLst>
        </pc:grpChg>
        <pc:picChg chg="add del mod">
          <ac:chgData name="Racha Talbi" userId="9edc319a9227e78e" providerId="Windows Live" clId="Web-{60765C97-1917-47C1-A42B-4A008F57FBFD}" dt="2021-11-02T14:59:58.316" v="11"/>
          <ac:picMkLst>
            <pc:docMk/>
            <pc:sldMk cId="863076588" sldId="257"/>
            <ac:picMk id="4" creationId="{8E4C181E-2163-4480-832C-09A571F116FF}"/>
          </ac:picMkLst>
        </pc:picChg>
        <pc:picChg chg="add mod ord">
          <ac:chgData name="Racha Talbi" userId="9edc319a9227e78e" providerId="Windows Live" clId="Web-{60765C97-1917-47C1-A42B-4A008F57FBFD}" dt="2021-11-02T15:00:14.379" v="13"/>
          <ac:picMkLst>
            <pc:docMk/>
            <pc:sldMk cId="863076588" sldId="257"/>
            <ac:picMk id="5" creationId="{9717FEE6-9745-4DB2-80FE-BA14D48AF663}"/>
          </ac:picMkLst>
        </pc:picChg>
      </pc:sldChg>
      <pc:sldChg chg="del">
        <pc:chgData name="Racha Talbi" userId="9edc319a9227e78e" providerId="Windows Live" clId="Web-{60765C97-1917-47C1-A42B-4A008F57FBFD}" dt="2021-11-02T14:58:59.468" v="10"/>
        <pc:sldMkLst>
          <pc:docMk/>
          <pc:sldMk cId="1457088166" sldId="260"/>
        </pc:sldMkLst>
      </pc:sldChg>
    </pc:docChg>
  </pc:docChgLst>
  <pc:docChgLst>
    <pc:chgData name="Racha Talbi" userId="9edc319a9227e78e" providerId="Windows Live" clId="Web-{33B7FF77-C925-4972-8E2A-C921AC7A45C2}"/>
    <pc:docChg chg="addSld delSld modSld">
      <pc:chgData name="Racha Talbi" userId="9edc319a9227e78e" providerId="Windows Live" clId="Web-{33B7FF77-C925-4972-8E2A-C921AC7A45C2}" dt="2021-11-02T14:50:14.679" v="678" actId="20577"/>
      <pc:docMkLst>
        <pc:docMk/>
      </pc:docMkLst>
      <pc:sldChg chg="addSp delSp modSp addAnim delAnim">
        <pc:chgData name="Racha Talbi" userId="9edc319a9227e78e" providerId="Windows Live" clId="Web-{33B7FF77-C925-4972-8E2A-C921AC7A45C2}" dt="2021-11-02T14:22:30.120" v="412"/>
        <pc:sldMkLst>
          <pc:docMk/>
          <pc:sldMk cId="3784089036" sldId="256"/>
        </pc:sldMkLst>
        <pc:spChg chg="mod">
          <ac:chgData name="Racha Talbi" userId="9edc319a9227e78e" providerId="Windows Live" clId="Web-{33B7FF77-C925-4972-8E2A-C921AC7A45C2}" dt="2021-11-02T14:22:30.120" v="412"/>
          <ac:spMkLst>
            <pc:docMk/>
            <pc:sldMk cId="3784089036" sldId="256"/>
            <ac:spMk id="2" creationId="{00000000-0000-0000-0000-000000000000}"/>
          </ac:spMkLst>
        </pc:spChg>
        <pc:spChg chg="add del">
          <ac:chgData name="Racha Talbi" userId="9edc319a9227e78e" providerId="Windows Live" clId="Web-{33B7FF77-C925-4972-8E2A-C921AC7A45C2}" dt="2021-11-02T14:22:30.120" v="412"/>
          <ac:spMkLst>
            <pc:docMk/>
            <pc:sldMk cId="3784089036" sldId="256"/>
            <ac:spMk id="21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2:30.120" v="412"/>
          <ac:spMkLst>
            <pc:docMk/>
            <pc:sldMk cId="3784089036" sldId="256"/>
            <ac:spMk id="22" creationId="{A9896C11-F8DF-437A-B349-8AFD602DC0CA}"/>
          </ac:spMkLst>
        </pc:spChg>
        <pc:spChg chg="add del">
          <ac:chgData name="Racha Talbi" userId="9edc319a9227e78e" providerId="Windows Live" clId="Web-{33B7FF77-C925-4972-8E2A-C921AC7A45C2}" dt="2021-11-02T14:22:30.105" v="411"/>
          <ac:spMkLst>
            <pc:docMk/>
            <pc:sldMk cId="3784089036" sldId="256"/>
            <ac:spMk id="25" creationId="{7A18C9FB-EC4C-4DAE-8F7D-C6E5AF607958}"/>
          </ac:spMkLst>
        </pc:spChg>
        <pc:spChg chg="add">
          <ac:chgData name="Racha Talbi" userId="9edc319a9227e78e" providerId="Windows Live" clId="Web-{33B7FF77-C925-4972-8E2A-C921AC7A45C2}" dt="2021-11-02T14:22:30.120" v="412"/>
          <ac:spMkLst>
            <pc:docMk/>
            <pc:sldMk cId="3784089036" sldId="256"/>
            <ac:spMk id="28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2:30.105" v="411"/>
          <ac:spMkLst>
            <pc:docMk/>
            <pc:sldMk cId="3784089036" sldId="256"/>
            <ac:spMk id="29" creationId="{26C2F60D-36DC-4E6D-8544-3562BBABA872}"/>
          </ac:spMkLst>
        </pc:spChg>
        <pc:spChg chg="add">
          <ac:chgData name="Racha Talbi" userId="9edc319a9227e78e" providerId="Windows Live" clId="Web-{33B7FF77-C925-4972-8E2A-C921AC7A45C2}" dt="2021-11-02T14:22:30.120" v="412"/>
          <ac:spMkLst>
            <pc:docMk/>
            <pc:sldMk cId="3784089036" sldId="256"/>
            <ac:spMk id="30" creationId="{5E698B96-C345-4CAB-9657-02BD17A19499}"/>
          </ac:spMkLst>
        </pc:spChg>
        <pc:spChg chg="add del">
          <ac:chgData name="Racha Talbi" userId="9edc319a9227e78e" providerId="Windows Live" clId="Web-{33B7FF77-C925-4972-8E2A-C921AC7A45C2}" dt="2021-11-02T14:22:30.105" v="411"/>
          <ac:spMkLst>
            <pc:docMk/>
            <pc:sldMk cId="3784089036" sldId="256"/>
            <ac:spMk id="31" creationId="{FCFFC7D5-8758-4C87-A839-9FF78F54327B}"/>
          </ac:spMkLst>
        </pc:spChg>
        <pc:picChg chg="mod">
          <ac:chgData name="Racha Talbi" userId="9edc319a9227e78e" providerId="Windows Live" clId="Web-{33B7FF77-C925-4972-8E2A-C921AC7A45C2}" dt="2021-11-02T14:22:30.120" v="412"/>
          <ac:picMkLst>
            <pc:docMk/>
            <pc:sldMk cId="3784089036" sldId="256"/>
            <ac:picMk id="17" creationId="{1E64F132-84C6-435C-8EDE-F43C4BB0FB96}"/>
          </ac:picMkLst>
        </pc:picChg>
      </pc:sldChg>
      <pc:sldChg chg="addSp delSp modSp">
        <pc:chgData name="Racha Talbi" userId="9edc319a9227e78e" providerId="Windows Live" clId="Web-{33B7FF77-C925-4972-8E2A-C921AC7A45C2}" dt="2021-11-02T14:38:51.440" v="511" actId="14100"/>
        <pc:sldMkLst>
          <pc:docMk/>
          <pc:sldMk cId="2605187164" sldId="258"/>
        </pc:sldMkLst>
        <pc:spChg chg="mod">
          <ac:chgData name="Racha Talbi" userId="9edc319a9227e78e" providerId="Windows Live" clId="Web-{33B7FF77-C925-4972-8E2A-C921AC7A45C2}" dt="2021-11-02T14:38:44.190" v="509" actId="1076"/>
          <ac:spMkLst>
            <pc:docMk/>
            <pc:sldMk cId="2605187164" sldId="258"/>
            <ac:spMk id="3" creationId="{62AB0E71-A47B-4AFF-9F42-189CA6440107}"/>
          </ac:spMkLst>
        </pc:spChg>
        <pc:spChg chg="del">
          <ac:chgData name="Racha Talbi" userId="9edc319a9227e78e" providerId="Windows Live" clId="Web-{33B7FF77-C925-4972-8E2A-C921AC7A45C2}" dt="2021-11-02T13:39:33.419" v="16"/>
          <ac:spMkLst>
            <pc:docMk/>
            <pc:sldMk cId="2605187164" sldId="258"/>
            <ac:spMk id="20" creationId="{075615F8-B807-416B-8DBB-536E4371AA51}"/>
          </ac:spMkLst>
        </pc:spChg>
        <pc:spChg chg="del">
          <ac:chgData name="Racha Talbi" userId="9edc319a9227e78e" providerId="Windows Live" clId="Web-{33B7FF77-C925-4972-8E2A-C921AC7A45C2}" dt="2021-11-02T13:39:33.419" v="16"/>
          <ac:spMkLst>
            <pc:docMk/>
            <pc:sldMk cId="2605187164" sldId="258"/>
            <ac:spMk id="22" creationId="{B2484B09-2CAB-4DBE-8AF5-A733A94006DC}"/>
          </ac:spMkLst>
        </pc:spChg>
        <pc:spChg chg="del">
          <ac:chgData name="Racha Talbi" userId="9edc319a9227e78e" providerId="Windows Live" clId="Web-{33B7FF77-C925-4972-8E2A-C921AC7A45C2}" dt="2021-11-02T13:39:33.419" v="16"/>
          <ac:spMkLst>
            <pc:docMk/>
            <pc:sldMk cId="2605187164" sldId="258"/>
            <ac:spMk id="24" creationId="{36B36566-4D08-4F26-8C98-ED11098FB986}"/>
          </ac:spMkLst>
        </pc:spChg>
        <pc:spChg chg="del">
          <ac:chgData name="Racha Talbi" userId="9edc319a9227e78e" providerId="Windows Live" clId="Web-{33B7FF77-C925-4972-8E2A-C921AC7A45C2}" dt="2021-11-02T13:39:33.419" v="16"/>
          <ac:spMkLst>
            <pc:docMk/>
            <pc:sldMk cId="2605187164" sldId="258"/>
            <ac:spMk id="26" creationId="{B4E82C7F-8602-4A38-A43F-2CC20AB9D887}"/>
          </ac:spMkLst>
        </pc:spChg>
        <pc:spChg chg="add del">
          <ac:chgData name="Racha Talbi" userId="9edc319a9227e78e" providerId="Windows Live" clId="Web-{33B7FF77-C925-4972-8E2A-C921AC7A45C2}" dt="2021-11-02T13:39:59.686" v="21"/>
          <ac:spMkLst>
            <pc:docMk/>
            <pc:sldMk cId="2605187164" sldId="258"/>
            <ac:spMk id="31" creationId="{075615F8-B807-416B-8DBB-536E4371AA51}"/>
          </ac:spMkLst>
        </pc:spChg>
        <pc:spChg chg="add del">
          <ac:chgData name="Racha Talbi" userId="9edc319a9227e78e" providerId="Windows Live" clId="Web-{33B7FF77-C925-4972-8E2A-C921AC7A45C2}" dt="2021-11-02T13:39:59.686" v="21"/>
          <ac:spMkLst>
            <pc:docMk/>
            <pc:sldMk cId="2605187164" sldId="258"/>
            <ac:spMk id="33" creationId="{F157CE7C-AD96-4C66-87F8-0FE04896D519}"/>
          </ac:spMkLst>
        </pc:spChg>
        <pc:spChg chg="add del">
          <ac:chgData name="Racha Talbi" userId="9edc319a9227e78e" providerId="Windows Live" clId="Web-{33B7FF77-C925-4972-8E2A-C921AC7A45C2}" dt="2021-11-02T13:39:59.686" v="21"/>
          <ac:spMkLst>
            <pc:docMk/>
            <pc:sldMk cId="2605187164" sldId="258"/>
            <ac:spMk id="35" creationId="{5507C61F-55C2-482E-B916-A0C3A3A02986}"/>
          </ac:spMkLst>
        </pc:spChg>
        <pc:spChg chg="add del">
          <ac:chgData name="Racha Talbi" userId="9edc319a9227e78e" providerId="Windows Live" clId="Web-{33B7FF77-C925-4972-8E2A-C921AC7A45C2}" dt="2021-11-02T13:39:59.686" v="21"/>
          <ac:spMkLst>
            <pc:docMk/>
            <pc:sldMk cId="2605187164" sldId="258"/>
            <ac:spMk id="37" creationId="{10995CF4-F248-4F1E-ABCA-892C82531978}"/>
          </ac:spMkLst>
        </pc:spChg>
        <pc:spChg chg="add del">
          <ac:chgData name="Racha Talbi" userId="9edc319a9227e78e" providerId="Windows Live" clId="Web-{33B7FF77-C925-4972-8E2A-C921AC7A45C2}" dt="2021-11-02T14:34:48.068" v="451"/>
          <ac:spMkLst>
            <pc:docMk/>
            <pc:sldMk cId="2605187164" sldId="258"/>
            <ac:spMk id="42" creationId="{075615F8-B807-416B-8DBB-536E4371AA51}"/>
          </ac:spMkLst>
        </pc:spChg>
        <pc:spChg chg="add del">
          <ac:chgData name="Racha Talbi" userId="9edc319a9227e78e" providerId="Windows Live" clId="Web-{33B7FF77-C925-4972-8E2A-C921AC7A45C2}" dt="2021-11-02T14:34:48.068" v="451"/>
          <ac:spMkLst>
            <pc:docMk/>
            <pc:sldMk cId="2605187164" sldId="258"/>
            <ac:spMk id="44" creationId="{804C1F5E-6CC3-453F-A027-17CBE2DDA09A}"/>
          </ac:spMkLst>
        </pc:spChg>
        <pc:spChg chg="add del">
          <ac:chgData name="Racha Talbi" userId="9edc319a9227e78e" providerId="Windows Live" clId="Web-{33B7FF77-C925-4972-8E2A-C921AC7A45C2}" dt="2021-11-02T14:34:48.068" v="451"/>
          <ac:spMkLst>
            <pc:docMk/>
            <pc:sldMk cId="2605187164" sldId="258"/>
            <ac:spMk id="46" creationId="{6FB98D75-FCBF-4337-916E-3D5EE529DA1E}"/>
          </ac:spMkLst>
        </pc:spChg>
        <pc:spChg chg="add del">
          <ac:chgData name="Racha Talbi" userId="9edc319a9227e78e" providerId="Windows Live" clId="Web-{33B7FF77-C925-4972-8E2A-C921AC7A45C2}" dt="2021-11-02T14:36:20.604" v="459"/>
          <ac:spMkLst>
            <pc:docMk/>
            <pc:sldMk cId="2605187164" sldId="258"/>
            <ac:spMk id="51" creationId="{987A0FBA-CC04-4256-A8EB-BB3C543E989C}"/>
          </ac:spMkLst>
        </pc:spChg>
        <pc:spChg chg="add del">
          <ac:chgData name="Racha Talbi" userId="9edc319a9227e78e" providerId="Windows Live" clId="Web-{33B7FF77-C925-4972-8E2A-C921AC7A45C2}" dt="2021-11-02T14:36:20.604" v="459"/>
          <ac:spMkLst>
            <pc:docMk/>
            <pc:sldMk cId="2605187164" sldId="258"/>
            <ac:spMk id="53" creationId="{3E9B86C0-FDA1-4FEB-807F-B6CA59CE897F}"/>
          </ac:spMkLst>
        </pc:spChg>
        <pc:spChg chg="add del">
          <ac:chgData name="Racha Talbi" userId="9edc319a9227e78e" providerId="Windows Live" clId="Web-{33B7FF77-C925-4972-8E2A-C921AC7A45C2}" dt="2021-11-02T14:36:20.604" v="459"/>
          <ac:spMkLst>
            <pc:docMk/>
            <pc:sldMk cId="2605187164" sldId="258"/>
            <ac:spMk id="55" creationId="{3362A0EA-3E81-4464-94B8-70BE5870EDC0}"/>
          </ac:spMkLst>
        </pc:spChg>
        <pc:spChg chg="add">
          <ac:chgData name="Racha Talbi" userId="9edc319a9227e78e" providerId="Windows Live" clId="Web-{33B7FF77-C925-4972-8E2A-C921AC7A45C2}" dt="2021-11-02T14:36:20.604" v="459"/>
          <ac:spMkLst>
            <pc:docMk/>
            <pc:sldMk cId="2605187164" sldId="258"/>
            <ac:spMk id="57" creationId="{075615F8-B807-416B-8DBB-536E4371AA51}"/>
          </ac:spMkLst>
        </pc:spChg>
        <pc:spChg chg="add">
          <ac:chgData name="Racha Talbi" userId="9edc319a9227e78e" providerId="Windows Live" clId="Web-{33B7FF77-C925-4972-8E2A-C921AC7A45C2}" dt="2021-11-02T14:36:20.604" v="459"/>
          <ac:spMkLst>
            <pc:docMk/>
            <pc:sldMk cId="2605187164" sldId="258"/>
            <ac:spMk id="58" creationId="{A06D6217-6D0E-4B31-938E-82E10C14F348}"/>
          </ac:spMkLst>
        </pc:spChg>
        <pc:spChg chg="add del">
          <ac:chgData name="Racha Talbi" userId="9edc319a9227e78e" providerId="Windows Live" clId="Web-{33B7FF77-C925-4972-8E2A-C921AC7A45C2}" dt="2021-11-02T14:36:20.588" v="458"/>
          <ac:spMkLst>
            <pc:docMk/>
            <pc:sldMk cId="2605187164" sldId="258"/>
            <ac:spMk id="60" creationId="{075615F8-B807-416B-8DBB-536E4371AA51}"/>
          </ac:spMkLst>
        </pc:spChg>
        <pc:spChg chg="add del">
          <ac:chgData name="Racha Talbi" userId="9edc319a9227e78e" providerId="Windows Live" clId="Web-{33B7FF77-C925-4972-8E2A-C921AC7A45C2}" dt="2021-11-02T14:36:20.588" v="458"/>
          <ac:spMkLst>
            <pc:docMk/>
            <pc:sldMk cId="2605187164" sldId="258"/>
            <ac:spMk id="62" creationId="{ED624FE3-5369-40F2-A004-87E5887D10D3}"/>
          </ac:spMkLst>
        </pc:spChg>
        <pc:spChg chg="add">
          <ac:chgData name="Racha Talbi" userId="9edc319a9227e78e" providerId="Windows Live" clId="Web-{33B7FF77-C925-4972-8E2A-C921AC7A45C2}" dt="2021-11-02T14:36:20.604" v="459"/>
          <ac:spMkLst>
            <pc:docMk/>
            <pc:sldMk cId="2605187164" sldId="258"/>
            <ac:spMk id="64" creationId="{5E288412-8218-49F0-994F-F2703A351925}"/>
          </ac:spMkLst>
        </pc:spChg>
        <pc:spChg chg="add">
          <ac:chgData name="Racha Talbi" userId="9edc319a9227e78e" providerId="Windows Live" clId="Web-{33B7FF77-C925-4972-8E2A-C921AC7A45C2}" dt="2021-11-02T14:36:20.604" v="459"/>
          <ac:spMkLst>
            <pc:docMk/>
            <pc:sldMk cId="2605187164" sldId="258"/>
            <ac:spMk id="66" creationId="{5B9FDD9A-B8B3-4AED-A2C3-A862F0A109ED}"/>
          </ac:spMkLst>
        </pc:spChg>
        <pc:picChg chg="add del mod ord">
          <ac:chgData name="Racha Talbi" userId="9edc319a9227e78e" providerId="Windows Live" clId="Web-{33B7FF77-C925-4972-8E2A-C921AC7A45C2}" dt="2021-11-02T14:34:45.380" v="450"/>
          <ac:picMkLst>
            <pc:docMk/>
            <pc:sldMk cId="2605187164" sldId="258"/>
            <ac:picMk id="2" creationId="{F5A1C852-43C7-43A8-B72A-4A79C3B9359C}"/>
          </ac:picMkLst>
        </pc:picChg>
        <pc:picChg chg="del mod">
          <ac:chgData name="Racha Talbi" userId="9edc319a9227e78e" providerId="Windows Live" clId="Web-{33B7FF77-C925-4972-8E2A-C921AC7A45C2}" dt="2021-11-02T13:38:55.308" v="13"/>
          <ac:picMkLst>
            <pc:docMk/>
            <pc:sldMk cId="2605187164" sldId="258"/>
            <ac:picMk id="4" creationId="{10776F5A-8485-474D-9BB9-36B7F5EB1815}"/>
          </ac:picMkLst>
        </pc:picChg>
        <pc:picChg chg="del mod ord">
          <ac:chgData name="Racha Talbi" userId="9edc319a9227e78e" providerId="Windows Live" clId="Web-{33B7FF77-C925-4972-8E2A-C921AC7A45C2}" dt="2021-11-02T14:34:43.255" v="449"/>
          <ac:picMkLst>
            <pc:docMk/>
            <pc:sldMk cId="2605187164" sldId="258"/>
            <ac:picMk id="5" creationId="{57E68238-1D5E-4483-B4BF-F02176592832}"/>
          </ac:picMkLst>
        </pc:picChg>
        <pc:picChg chg="add mod">
          <ac:chgData name="Racha Talbi" userId="9edc319a9227e78e" providerId="Windows Live" clId="Web-{33B7FF77-C925-4972-8E2A-C921AC7A45C2}" dt="2021-11-02T14:38:51.440" v="511" actId="14100"/>
          <ac:picMkLst>
            <pc:docMk/>
            <pc:sldMk cId="2605187164" sldId="258"/>
            <ac:picMk id="6" creationId="{5E7246EC-DBC3-41D4-9F9B-9197E98A70D7}"/>
          </ac:picMkLst>
        </pc:picChg>
        <pc:picChg chg="add mod ord">
          <ac:chgData name="Racha Talbi" userId="9edc319a9227e78e" providerId="Windows Live" clId="Web-{33B7FF77-C925-4972-8E2A-C921AC7A45C2}" dt="2021-11-02T14:38:39.689" v="508" actId="1076"/>
          <ac:picMkLst>
            <pc:docMk/>
            <pc:sldMk cId="2605187164" sldId="258"/>
            <ac:picMk id="7" creationId="{D55F85FA-B061-4097-95EA-11E26C16B6AE}"/>
          </ac:picMkLst>
        </pc:picChg>
      </pc:sldChg>
      <pc:sldChg chg="addSp delSp modSp new del mod setBg">
        <pc:chgData name="Racha Talbi" userId="9edc319a9227e78e" providerId="Windows Live" clId="Web-{33B7FF77-C925-4972-8E2A-C921AC7A45C2}" dt="2021-11-02T14:48:09.751" v="634"/>
        <pc:sldMkLst>
          <pc:docMk/>
          <pc:sldMk cId="2559093291" sldId="259"/>
        </pc:sldMkLst>
        <pc:spChg chg="del">
          <ac:chgData name="Racha Talbi" userId="9edc319a9227e78e" providerId="Windows Live" clId="Web-{33B7FF77-C925-4972-8E2A-C921AC7A45C2}" dt="2021-11-02T13:40:29.610" v="26"/>
          <ac:spMkLst>
            <pc:docMk/>
            <pc:sldMk cId="2559093291" sldId="259"/>
            <ac:spMk id="2" creationId="{26D55FCE-1831-47BC-A29C-50400263E66C}"/>
          </ac:spMkLst>
        </pc:spChg>
        <pc:spChg chg="mod ord">
          <ac:chgData name="Racha Talbi" userId="9edc319a9227e78e" providerId="Windows Live" clId="Web-{33B7FF77-C925-4972-8E2A-C921AC7A45C2}" dt="2021-11-02T14:46:15.729" v="619"/>
          <ac:spMkLst>
            <pc:docMk/>
            <pc:sldMk cId="2559093291" sldId="259"/>
            <ac:spMk id="3" creationId="{46647C15-9B1E-4F75-9398-F24330300AB2}"/>
          </ac:spMkLst>
        </pc:spChg>
        <pc:spChg chg="add del">
          <ac:chgData name="Racha Talbi" userId="9edc319a9227e78e" providerId="Windows Live" clId="Web-{33B7FF77-C925-4972-8E2A-C921AC7A45C2}" dt="2021-11-02T14:43:32.705" v="591"/>
          <ac:spMkLst>
            <pc:docMk/>
            <pc:sldMk cId="2559093291" sldId="259"/>
            <ac:spMk id="5" creationId="{987A0FBA-CC04-4256-A8EB-BB3C543E989C}"/>
          </ac:spMkLst>
        </pc:spChg>
        <pc:spChg chg="add del">
          <ac:chgData name="Racha Talbi" userId="9edc319a9227e78e" providerId="Windows Live" clId="Web-{33B7FF77-C925-4972-8E2A-C921AC7A45C2}" dt="2021-11-02T14:43:32.705" v="591"/>
          <ac:spMkLst>
            <pc:docMk/>
            <pc:sldMk cId="2559093291" sldId="259"/>
            <ac:spMk id="6" creationId="{87733DA8-1BFC-4737-831B-54DCFE42D60A}"/>
          </ac:spMkLst>
        </pc:spChg>
        <pc:spChg chg="add del">
          <ac:chgData name="Racha Talbi" userId="9edc319a9227e78e" providerId="Windows Live" clId="Web-{33B7FF77-C925-4972-8E2A-C921AC7A45C2}" dt="2021-11-02T14:43:32.705" v="591"/>
          <ac:spMkLst>
            <pc:docMk/>
            <pc:sldMk cId="2559093291" sldId="259"/>
            <ac:spMk id="7" creationId="{01A4B593-070B-4B49-B02E-B71243FA53B5}"/>
          </ac:spMkLst>
        </pc:spChg>
        <pc:spChg chg="add del">
          <ac:chgData name="Racha Talbi" userId="9edc319a9227e78e" providerId="Windows Live" clId="Web-{33B7FF77-C925-4972-8E2A-C921AC7A45C2}" dt="2021-11-02T13:40:38.860" v="29"/>
          <ac:spMkLst>
            <pc:docMk/>
            <pc:sldMk cId="2559093291" sldId="259"/>
            <ac:spMk id="8" creationId="{987A0FBA-CC04-4256-A8EB-BB3C543E989C}"/>
          </ac:spMkLst>
        </pc:spChg>
        <pc:spChg chg="add del">
          <ac:chgData name="Racha Talbi" userId="9edc319a9227e78e" providerId="Windows Live" clId="Web-{33B7FF77-C925-4972-8E2A-C921AC7A45C2}" dt="2021-11-02T13:40:38.860" v="29"/>
          <ac:spMkLst>
            <pc:docMk/>
            <pc:sldMk cId="2559093291" sldId="259"/>
            <ac:spMk id="10" creationId="{3E9B86C0-FDA1-4FEB-807F-B6CA59CE897F}"/>
          </ac:spMkLst>
        </pc:spChg>
        <pc:spChg chg="add del">
          <ac:chgData name="Racha Talbi" userId="9edc319a9227e78e" providerId="Windows Live" clId="Web-{33B7FF77-C925-4972-8E2A-C921AC7A45C2}" dt="2021-11-02T13:40:38.860" v="29"/>
          <ac:spMkLst>
            <pc:docMk/>
            <pc:sldMk cId="2559093291" sldId="259"/>
            <ac:spMk id="12" creationId="{3362A0EA-3E81-4464-94B8-70BE5870EDC0}"/>
          </ac:spMkLst>
        </pc:spChg>
        <pc:spChg chg="add del">
          <ac:chgData name="Racha Talbi" userId="9edc319a9227e78e" providerId="Windows Live" clId="Web-{33B7FF77-C925-4972-8E2A-C921AC7A45C2}" dt="2021-11-02T14:43:32.705" v="591"/>
          <ac:spMkLst>
            <pc:docMk/>
            <pc:sldMk cId="2559093291" sldId="259"/>
            <ac:spMk id="14" creationId="{63165769-7A47-4E0F-825D-AF1179DF680B}"/>
          </ac:spMkLst>
        </pc:spChg>
        <pc:spChg chg="add del">
          <ac:chgData name="Racha Talbi" userId="9edc319a9227e78e" providerId="Windows Live" clId="Web-{33B7FF77-C925-4972-8E2A-C921AC7A45C2}" dt="2021-11-02T14:44:51.147" v="605"/>
          <ac:spMkLst>
            <pc:docMk/>
            <pc:sldMk cId="2559093291" sldId="259"/>
            <ac:spMk id="19" creationId="{987A0FBA-CC04-4256-A8EB-BB3C543E989C}"/>
          </ac:spMkLst>
        </pc:spChg>
        <pc:spChg chg="add del">
          <ac:chgData name="Racha Talbi" userId="9edc319a9227e78e" providerId="Windows Live" clId="Web-{33B7FF77-C925-4972-8E2A-C921AC7A45C2}" dt="2021-11-02T14:44:51.147" v="605"/>
          <ac:spMkLst>
            <pc:docMk/>
            <pc:sldMk cId="2559093291" sldId="259"/>
            <ac:spMk id="21" creationId="{3362A0EA-3E81-4464-94B8-70BE5870EDC0}"/>
          </ac:spMkLst>
        </pc:spChg>
        <pc:spChg chg="add del">
          <ac:chgData name="Racha Talbi" userId="9edc319a9227e78e" providerId="Windows Live" clId="Web-{33B7FF77-C925-4972-8E2A-C921AC7A45C2}" dt="2021-11-02T14:44:39.005" v="600"/>
          <ac:spMkLst>
            <pc:docMk/>
            <pc:sldMk cId="2559093291" sldId="259"/>
            <ac:spMk id="23" creationId="{075615F8-B807-416B-8DBB-536E4371AA51}"/>
          </ac:spMkLst>
        </pc:spChg>
        <pc:spChg chg="add del">
          <ac:chgData name="Racha Talbi" userId="9edc319a9227e78e" providerId="Windows Live" clId="Web-{33B7FF77-C925-4972-8E2A-C921AC7A45C2}" dt="2021-11-02T14:44:39.005" v="600"/>
          <ac:spMkLst>
            <pc:docMk/>
            <pc:sldMk cId="2559093291" sldId="259"/>
            <ac:spMk id="24" creationId="{ED624FE3-5369-40F2-A004-87E5887D10D3}"/>
          </ac:spMkLst>
        </pc:spChg>
        <pc:spChg chg="add del">
          <ac:chgData name="Racha Talbi" userId="9edc319a9227e78e" providerId="Windows Live" clId="Web-{33B7FF77-C925-4972-8E2A-C921AC7A45C2}" dt="2021-11-02T14:44:42.224" v="602"/>
          <ac:spMkLst>
            <pc:docMk/>
            <pc:sldMk cId="2559093291" sldId="259"/>
            <ac:spMk id="25" creationId="{075615F8-B807-416B-8DBB-536E4371AA51}"/>
          </ac:spMkLst>
        </pc:spChg>
        <pc:spChg chg="add del">
          <ac:chgData name="Racha Talbi" userId="9edc319a9227e78e" providerId="Windows Live" clId="Web-{33B7FF77-C925-4972-8E2A-C921AC7A45C2}" dt="2021-11-02T14:44:36.083" v="598"/>
          <ac:spMkLst>
            <pc:docMk/>
            <pc:sldMk cId="2559093291" sldId="259"/>
            <ac:spMk id="26" creationId="{075615F8-B807-416B-8DBB-536E4371AA51}"/>
          </ac:spMkLst>
        </pc:spChg>
        <pc:spChg chg="add del">
          <ac:chgData name="Racha Talbi" userId="9edc319a9227e78e" providerId="Windows Live" clId="Web-{33B7FF77-C925-4972-8E2A-C921AC7A45C2}" dt="2021-11-02T14:44:42.224" v="602"/>
          <ac:spMkLst>
            <pc:docMk/>
            <pc:sldMk cId="2559093291" sldId="259"/>
            <ac:spMk id="27" creationId="{5507C61F-55C2-482E-B916-A0C3A3A02986}"/>
          </ac:spMkLst>
        </pc:spChg>
        <pc:spChg chg="add del">
          <ac:chgData name="Racha Talbi" userId="9edc319a9227e78e" providerId="Windows Live" clId="Web-{33B7FF77-C925-4972-8E2A-C921AC7A45C2}" dt="2021-11-02T14:44:36.083" v="598"/>
          <ac:spMkLst>
            <pc:docMk/>
            <pc:sldMk cId="2559093291" sldId="259"/>
            <ac:spMk id="28" creationId="{20758FF1-C584-443B-AD47-57B8F296C8A8}"/>
          </ac:spMkLst>
        </pc:spChg>
        <pc:spChg chg="add del">
          <ac:chgData name="Racha Talbi" userId="9edc319a9227e78e" providerId="Windows Live" clId="Web-{33B7FF77-C925-4972-8E2A-C921AC7A45C2}" dt="2021-11-02T14:44:51.131" v="604"/>
          <ac:spMkLst>
            <pc:docMk/>
            <pc:sldMk cId="2559093291" sldId="259"/>
            <ac:spMk id="29" creationId="{075615F8-B807-416B-8DBB-536E4371AA51}"/>
          </ac:spMkLst>
        </pc:spChg>
        <pc:spChg chg="add del">
          <ac:chgData name="Racha Talbi" userId="9edc319a9227e78e" providerId="Windows Live" clId="Web-{33B7FF77-C925-4972-8E2A-C921AC7A45C2}" dt="2021-11-02T14:44:51.131" v="604"/>
          <ac:spMkLst>
            <pc:docMk/>
            <pc:sldMk cId="2559093291" sldId="259"/>
            <ac:spMk id="30" creationId="{B4E82C7F-8602-4A38-A43F-2CC20AB9D887}"/>
          </ac:spMkLst>
        </pc:spChg>
        <pc:spChg chg="add del">
          <ac:chgData name="Racha Talbi" userId="9edc319a9227e78e" providerId="Windows Live" clId="Web-{33B7FF77-C925-4972-8E2A-C921AC7A45C2}" dt="2021-11-02T14:46:15.729" v="619"/>
          <ac:spMkLst>
            <pc:docMk/>
            <pc:sldMk cId="2559093291" sldId="259"/>
            <ac:spMk id="31" creationId="{075615F8-B807-416B-8DBB-536E4371AA51}"/>
          </ac:spMkLst>
        </pc:spChg>
        <pc:spChg chg="add del">
          <ac:chgData name="Racha Talbi" userId="9edc319a9227e78e" providerId="Windows Live" clId="Web-{33B7FF77-C925-4972-8E2A-C921AC7A45C2}" dt="2021-11-02T14:46:15.729" v="619"/>
          <ac:spMkLst>
            <pc:docMk/>
            <pc:sldMk cId="2559093291" sldId="259"/>
            <ac:spMk id="32" creationId="{1B7418B6-4C93-44C2-A395-71D883E29709}"/>
          </ac:spMkLst>
        </pc:spChg>
        <pc:spChg chg="add del">
          <ac:chgData name="Racha Talbi" userId="9edc319a9227e78e" providerId="Windows Live" clId="Web-{33B7FF77-C925-4972-8E2A-C921AC7A45C2}" dt="2021-11-02T14:46:15.729" v="619"/>
          <ac:spMkLst>
            <pc:docMk/>
            <pc:sldMk cId="2559093291" sldId="259"/>
            <ac:spMk id="33" creationId="{5347BD87-DF2B-4DDE-A683-F9B591E9967C}"/>
          </ac:spMkLst>
        </pc:spChg>
        <pc:spChg chg="add del">
          <ac:chgData name="Racha Talbi" userId="9edc319a9227e78e" providerId="Windows Live" clId="Web-{33B7FF77-C925-4972-8E2A-C921AC7A45C2}" dt="2021-11-02T14:46:15.729" v="619"/>
          <ac:spMkLst>
            <pc:docMk/>
            <pc:sldMk cId="2559093291" sldId="259"/>
            <ac:spMk id="38" creationId="{075615F8-B807-416B-8DBB-536E4371AA51}"/>
          </ac:spMkLst>
        </pc:spChg>
        <pc:spChg chg="add del">
          <ac:chgData name="Racha Talbi" userId="9edc319a9227e78e" providerId="Windows Live" clId="Web-{33B7FF77-C925-4972-8E2A-C921AC7A45C2}" dt="2021-11-02T14:46:15.729" v="619"/>
          <ac:spMkLst>
            <pc:docMk/>
            <pc:sldMk cId="2559093291" sldId="259"/>
            <ac:spMk id="40" creationId="{B4E82C7F-8602-4A38-A43F-2CC20AB9D887}"/>
          </ac:spMkLst>
        </pc:spChg>
        <pc:picChg chg="add mod ord">
          <ac:chgData name="Racha Talbi" userId="9edc319a9227e78e" providerId="Windows Live" clId="Web-{33B7FF77-C925-4972-8E2A-C921AC7A45C2}" dt="2021-11-02T14:46:15.729" v="619"/>
          <ac:picMkLst>
            <pc:docMk/>
            <pc:sldMk cId="2559093291" sldId="259"/>
            <ac:picMk id="4" creationId="{17BDD911-0568-46C3-B03E-C85D4930B026}"/>
          </ac:picMkLst>
        </pc:picChg>
        <pc:picChg chg="add mod ord">
          <ac:chgData name="Racha Talbi" userId="9edc319a9227e78e" providerId="Windows Live" clId="Web-{33B7FF77-C925-4972-8E2A-C921AC7A45C2}" dt="2021-11-02T14:46:15.729" v="619"/>
          <ac:picMkLst>
            <pc:docMk/>
            <pc:sldMk cId="2559093291" sldId="259"/>
            <ac:picMk id="9" creationId="{7EBBF432-6846-473F-89C3-26CFEA622E9B}"/>
          </ac:picMkLst>
        </pc:picChg>
      </pc:sldChg>
      <pc:sldChg chg="addSp delSp modSp new mod setBg">
        <pc:chgData name="Racha Talbi" userId="9edc319a9227e78e" providerId="Windows Live" clId="Web-{33B7FF77-C925-4972-8E2A-C921AC7A45C2}" dt="2021-11-02T14:50:14.679" v="678" actId="20577"/>
        <pc:sldMkLst>
          <pc:docMk/>
          <pc:sldMk cId="1457088166" sldId="260"/>
        </pc:sldMkLst>
        <pc:spChg chg="del">
          <ac:chgData name="Racha Talbi" userId="9edc319a9227e78e" providerId="Windows Live" clId="Web-{33B7FF77-C925-4972-8E2A-C921AC7A45C2}" dt="2021-11-02T13:41:50.051" v="35"/>
          <ac:spMkLst>
            <pc:docMk/>
            <pc:sldMk cId="1457088166" sldId="260"/>
            <ac:spMk id="2" creationId="{A4B621CF-67F8-4151-926D-DEA633A3A433}"/>
          </ac:spMkLst>
        </pc:spChg>
        <pc:spChg chg="mod">
          <ac:chgData name="Racha Talbi" userId="9edc319a9227e78e" providerId="Windows Live" clId="Web-{33B7FF77-C925-4972-8E2A-C921AC7A45C2}" dt="2021-11-02T14:50:14.679" v="678" actId="20577"/>
          <ac:spMkLst>
            <pc:docMk/>
            <pc:sldMk cId="1457088166" sldId="260"/>
            <ac:spMk id="3" creationId="{FE593BF2-0B1E-4EF0-86BD-ED76A8530F8E}"/>
          </ac:spMkLst>
        </pc:spChg>
        <pc:spChg chg="add">
          <ac:chgData name="Racha Talbi" userId="9edc319a9227e78e" providerId="Windows Live" clId="Web-{33B7FF77-C925-4972-8E2A-C921AC7A45C2}" dt="2021-11-02T13:41:52.161" v="36"/>
          <ac:spMkLst>
            <pc:docMk/>
            <pc:sldMk cId="1457088166" sldId="260"/>
            <ac:spMk id="8" creationId="{987A0FBA-CC04-4256-A8EB-BB3C543E989C}"/>
          </ac:spMkLst>
        </pc:spChg>
        <pc:spChg chg="add">
          <ac:chgData name="Racha Talbi" userId="9edc319a9227e78e" providerId="Windows Live" clId="Web-{33B7FF77-C925-4972-8E2A-C921AC7A45C2}" dt="2021-11-02T13:41:52.161" v="36"/>
          <ac:spMkLst>
            <pc:docMk/>
            <pc:sldMk cId="1457088166" sldId="260"/>
            <ac:spMk id="10" creationId="{3E9B86C0-FDA1-4FEB-807F-B6CA59CE897F}"/>
          </ac:spMkLst>
        </pc:spChg>
        <pc:spChg chg="add">
          <ac:chgData name="Racha Talbi" userId="9edc319a9227e78e" providerId="Windows Live" clId="Web-{33B7FF77-C925-4972-8E2A-C921AC7A45C2}" dt="2021-11-02T13:41:52.161" v="36"/>
          <ac:spMkLst>
            <pc:docMk/>
            <pc:sldMk cId="1457088166" sldId="260"/>
            <ac:spMk id="12" creationId="{3362A0EA-3E81-4464-94B8-70BE5870EDC0}"/>
          </ac:spMkLst>
        </pc:spChg>
      </pc:sldChg>
      <pc:sldChg chg="addSp delSp modSp new mod setBg addAnim delAnim">
        <pc:chgData name="Racha Talbi" userId="9edc319a9227e78e" providerId="Windows Live" clId="Web-{33B7FF77-C925-4972-8E2A-C921AC7A45C2}" dt="2021-11-02T13:48:13.869" v="91"/>
        <pc:sldMkLst>
          <pc:docMk/>
          <pc:sldMk cId="339159433" sldId="261"/>
        </pc:sldMkLst>
        <pc:spChg chg="mod">
          <ac:chgData name="Racha Talbi" userId="9edc319a9227e78e" providerId="Windows Live" clId="Web-{33B7FF77-C925-4972-8E2A-C921AC7A45C2}" dt="2021-11-02T13:48:13.869" v="91"/>
          <ac:spMkLst>
            <pc:docMk/>
            <pc:sldMk cId="339159433" sldId="261"/>
            <ac:spMk id="2" creationId="{5E9397C3-B15C-441E-93AF-E6AFA810CFC1}"/>
          </ac:spMkLst>
        </pc:spChg>
        <pc:spChg chg="del">
          <ac:chgData name="Racha Talbi" userId="9edc319a9227e78e" providerId="Windows Live" clId="Web-{33B7FF77-C925-4972-8E2A-C921AC7A45C2}" dt="2021-11-02T13:44:37.795" v="61"/>
          <ac:spMkLst>
            <pc:docMk/>
            <pc:sldMk cId="339159433" sldId="261"/>
            <ac:spMk id="3" creationId="{AC3EFB7D-11B5-4359-8538-28C910A52125}"/>
          </ac:spMkLst>
        </pc:spChg>
        <pc:spChg chg="add del">
          <ac:chgData name="Racha Talbi" userId="9edc319a9227e78e" providerId="Windows Live" clId="Web-{33B7FF77-C925-4972-8E2A-C921AC7A45C2}" dt="2021-11-02T13:46:12.440" v="75"/>
          <ac:spMkLst>
            <pc:docMk/>
            <pc:sldMk cId="339159433" sldId="261"/>
            <ac:spMk id="8" creationId="{A6EF5A53-0A64-4CA5-B9C7-1CB97CB5CF1C}"/>
          </ac:spMkLst>
        </pc:spChg>
        <pc:spChg chg="add del">
          <ac:chgData name="Racha Talbi" userId="9edc319a9227e78e" providerId="Windows Live" clId="Web-{33B7FF77-C925-4972-8E2A-C921AC7A45C2}" dt="2021-11-02T13:46:12.440" v="75"/>
          <ac:spMkLst>
            <pc:docMk/>
            <pc:sldMk cId="339159433" sldId="261"/>
            <ac:spMk id="10" creationId="{34ABFBEA-4EB0-4D02-A2C0-1733CD3D6F12}"/>
          </ac:spMkLst>
        </pc:spChg>
        <pc:spChg chg="add del">
          <ac:chgData name="Racha Talbi" userId="9edc319a9227e78e" providerId="Windows Live" clId="Web-{33B7FF77-C925-4972-8E2A-C921AC7A45C2}" dt="2021-11-02T13:46:12.440" v="75"/>
          <ac:spMkLst>
            <pc:docMk/>
            <pc:sldMk cId="339159433" sldId="261"/>
            <ac:spMk id="12" creationId="{19E083F6-57F4-487B-A766-EA0462B1EED8}"/>
          </ac:spMkLst>
        </pc:spChg>
        <pc:spChg chg="add del">
          <ac:chgData name="Racha Talbi" userId="9edc319a9227e78e" providerId="Windows Live" clId="Web-{33B7FF77-C925-4972-8E2A-C921AC7A45C2}" dt="2021-11-02T13:46:12.440" v="75"/>
          <ac:spMkLst>
            <pc:docMk/>
            <pc:sldMk cId="339159433" sldId="261"/>
            <ac:spMk id="14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3:46:12.440" v="75"/>
          <ac:spMkLst>
            <pc:docMk/>
            <pc:sldMk cId="339159433" sldId="261"/>
            <ac:spMk id="16" creationId="{3B2B1500-BB55-471C-8A9E-67288297ECE1}"/>
          </ac:spMkLst>
        </pc:spChg>
        <pc:spChg chg="add del">
          <ac:chgData name="Racha Talbi" userId="9edc319a9227e78e" providerId="Windows Live" clId="Web-{33B7FF77-C925-4972-8E2A-C921AC7A45C2}" dt="2021-11-02T13:46:12.440" v="75"/>
          <ac:spMkLst>
            <pc:docMk/>
            <pc:sldMk cId="339159433" sldId="261"/>
            <ac:spMk id="18" creationId="{3045E22C-A99D-41BB-AF14-EF1B1E745A70}"/>
          </ac:spMkLst>
        </pc:spChg>
        <pc:spChg chg="add del">
          <ac:chgData name="Racha Talbi" userId="9edc319a9227e78e" providerId="Windows Live" clId="Web-{33B7FF77-C925-4972-8E2A-C921AC7A45C2}" dt="2021-11-02T13:48:13.869" v="91"/>
          <ac:spMkLst>
            <pc:docMk/>
            <pc:sldMk cId="339159433" sldId="261"/>
            <ac:spMk id="23" creationId="{A6EF5A53-0A64-4CA5-B9C7-1CB97CB5CF1C}"/>
          </ac:spMkLst>
        </pc:spChg>
        <pc:spChg chg="add del">
          <ac:chgData name="Racha Talbi" userId="9edc319a9227e78e" providerId="Windows Live" clId="Web-{33B7FF77-C925-4972-8E2A-C921AC7A45C2}" dt="2021-11-02T13:48:13.869" v="91"/>
          <ac:spMkLst>
            <pc:docMk/>
            <pc:sldMk cId="339159433" sldId="261"/>
            <ac:spMk id="25" creationId="{34ABFBEA-4EB0-4D02-A2C0-1733CD3D6F12}"/>
          </ac:spMkLst>
        </pc:spChg>
        <pc:spChg chg="add del">
          <ac:chgData name="Racha Talbi" userId="9edc319a9227e78e" providerId="Windows Live" clId="Web-{33B7FF77-C925-4972-8E2A-C921AC7A45C2}" dt="2021-11-02T13:48:13.869" v="91"/>
          <ac:spMkLst>
            <pc:docMk/>
            <pc:sldMk cId="339159433" sldId="261"/>
            <ac:spMk id="27" creationId="{19E083F6-57F4-487B-A766-EA0462B1EED8}"/>
          </ac:spMkLst>
        </pc:spChg>
        <pc:spChg chg="add del">
          <ac:chgData name="Racha Talbi" userId="9edc319a9227e78e" providerId="Windows Live" clId="Web-{33B7FF77-C925-4972-8E2A-C921AC7A45C2}" dt="2021-11-02T13:48:13.869" v="91"/>
          <ac:spMkLst>
            <pc:docMk/>
            <pc:sldMk cId="339159433" sldId="261"/>
            <ac:spMk id="29" creationId="{665A5CBD-5BDA-4345-915C-718F0E585911}"/>
          </ac:spMkLst>
        </pc:spChg>
        <pc:spChg chg="add del">
          <ac:chgData name="Racha Talbi" userId="9edc319a9227e78e" providerId="Windows Live" clId="Web-{33B7FF77-C925-4972-8E2A-C921AC7A45C2}" dt="2021-11-02T13:48:13.869" v="91"/>
          <ac:spMkLst>
            <pc:docMk/>
            <pc:sldMk cId="339159433" sldId="261"/>
            <ac:spMk id="31" creationId="{3DAB9C9F-3463-4A56-B1EA-1BD1AA292F64}"/>
          </ac:spMkLst>
        </pc:spChg>
        <pc:spChg chg="add del">
          <ac:chgData name="Racha Talbi" userId="9edc319a9227e78e" providerId="Windows Live" clId="Web-{33B7FF77-C925-4972-8E2A-C921AC7A45C2}" dt="2021-11-02T13:48:13.869" v="91"/>
          <ac:spMkLst>
            <pc:docMk/>
            <pc:sldMk cId="339159433" sldId="261"/>
            <ac:spMk id="36" creationId="{A6EF5A53-0A64-4CA5-B9C7-1CB97CB5CF1C}"/>
          </ac:spMkLst>
        </pc:spChg>
        <pc:spChg chg="add del">
          <ac:chgData name="Racha Talbi" userId="9edc319a9227e78e" providerId="Windows Live" clId="Web-{33B7FF77-C925-4972-8E2A-C921AC7A45C2}" dt="2021-11-02T13:48:13.869" v="91"/>
          <ac:spMkLst>
            <pc:docMk/>
            <pc:sldMk cId="339159433" sldId="261"/>
            <ac:spMk id="38" creationId="{34ABFBEA-4EB0-4D02-A2C0-1733CD3D6F12}"/>
          </ac:spMkLst>
        </pc:spChg>
        <pc:spChg chg="add del">
          <ac:chgData name="Racha Talbi" userId="9edc319a9227e78e" providerId="Windows Live" clId="Web-{33B7FF77-C925-4972-8E2A-C921AC7A45C2}" dt="2021-11-02T13:48:13.869" v="91"/>
          <ac:spMkLst>
            <pc:docMk/>
            <pc:sldMk cId="339159433" sldId="261"/>
            <ac:spMk id="40" creationId="{19E083F6-57F4-487B-A766-EA0462B1EED8}"/>
          </ac:spMkLst>
        </pc:spChg>
        <pc:spChg chg="add del">
          <ac:chgData name="Racha Talbi" userId="9edc319a9227e78e" providerId="Windows Live" clId="Web-{33B7FF77-C925-4972-8E2A-C921AC7A45C2}" dt="2021-11-02T13:48:13.869" v="91"/>
          <ac:spMkLst>
            <pc:docMk/>
            <pc:sldMk cId="339159433" sldId="261"/>
            <ac:spMk id="42" creationId="{665A5CBD-5BDA-4345-915C-718F0E585911}"/>
          </ac:spMkLst>
        </pc:spChg>
        <pc:spChg chg="add del">
          <ac:chgData name="Racha Talbi" userId="9edc319a9227e78e" providerId="Windows Live" clId="Web-{33B7FF77-C925-4972-8E2A-C921AC7A45C2}" dt="2021-11-02T13:48:13.869" v="91"/>
          <ac:spMkLst>
            <pc:docMk/>
            <pc:sldMk cId="339159433" sldId="261"/>
            <ac:spMk id="44" creationId="{2DF2BFFF-ADAB-4E4F-9F4B-651D0710F2AB}"/>
          </ac:spMkLst>
        </pc:spChg>
        <pc:picChg chg="add mod ord">
          <ac:chgData name="Racha Talbi" userId="9edc319a9227e78e" providerId="Windows Live" clId="Web-{33B7FF77-C925-4972-8E2A-C921AC7A45C2}" dt="2021-11-02T13:48:13.869" v="91"/>
          <ac:picMkLst>
            <pc:docMk/>
            <pc:sldMk cId="339159433" sldId="261"/>
            <ac:picMk id="4" creationId="{CE25D6C6-8EC2-4784-BD38-C421FAB12019}"/>
          </ac:picMkLst>
        </pc:picChg>
        <pc:picChg chg="add del mod">
          <ac:chgData name="Racha Talbi" userId="9edc319a9227e78e" providerId="Windows Live" clId="Web-{33B7FF77-C925-4972-8E2A-C921AC7A45C2}" dt="2021-11-02T13:45:51.486" v="71"/>
          <ac:picMkLst>
            <pc:docMk/>
            <pc:sldMk cId="339159433" sldId="261"/>
            <ac:picMk id="5" creationId="{23B6FE5C-13CC-4938-B631-2E26FFEC08D6}"/>
          </ac:picMkLst>
        </pc:picChg>
        <pc:picChg chg="add mod ord">
          <ac:chgData name="Racha Talbi" userId="9edc319a9227e78e" providerId="Windows Live" clId="Web-{33B7FF77-C925-4972-8E2A-C921AC7A45C2}" dt="2021-11-02T13:48:13.869" v="91"/>
          <ac:picMkLst>
            <pc:docMk/>
            <pc:sldMk cId="339159433" sldId="261"/>
            <ac:picMk id="6" creationId="{68BB2E5D-C92C-47B4-B83D-18DBEEC32520}"/>
          </ac:picMkLst>
        </pc:picChg>
      </pc:sldChg>
      <pc:sldChg chg="addSp delSp modSp new mod setBg">
        <pc:chgData name="Racha Talbi" userId="9edc319a9227e78e" providerId="Windows Live" clId="Web-{33B7FF77-C925-4972-8E2A-C921AC7A45C2}" dt="2021-11-02T13:56:10.582" v="188"/>
        <pc:sldMkLst>
          <pc:docMk/>
          <pc:sldMk cId="3428841890" sldId="262"/>
        </pc:sldMkLst>
        <pc:spChg chg="mod">
          <ac:chgData name="Racha Talbi" userId="9edc319a9227e78e" providerId="Windows Live" clId="Web-{33B7FF77-C925-4972-8E2A-C921AC7A45C2}" dt="2021-11-02T13:56:10.582" v="188"/>
          <ac:spMkLst>
            <pc:docMk/>
            <pc:sldMk cId="3428841890" sldId="262"/>
            <ac:spMk id="2" creationId="{C1372497-2653-4648-A6F6-431CE9B747EA}"/>
          </ac:spMkLst>
        </pc:spChg>
        <pc:spChg chg="del">
          <ac:chgData name="Racha Talbi" userId="9edc319a9227e78e" providerId="Windows Live" clId="Web-{33B7FF77-C925-4972-8E2A-C921AC7A45C2}" dt="2021-11-02T13:55:12.642" v="184"/>
          <ac:spMkLst>
            <pc:docMk/>
            <pc:sldMk cId="3428841890" sldId="262"/>
            <ac:spMk id="3" creationId="{7643466C-2D8B-47DC-822A-E37FAF6D90EA}"/>
          </ac:spMkLst>
        </pc:spChg>
        <pc:spChg chg="add del mod">
          <ac:chgData name="Racha Talbi" userId="9edc319a9227e78e" providerId="Windows Live" clId="Web-{33B7FF77-C925-4972-8E2A-C921AC7A45C2}" dt="2021-11-02T13:55:47.659" v="186"/>
          <ac:spMkLst>
            <pc:docMk/>
            <pc:sldMk cId="3428841890" sldId="262"/>
            <ac:spMk id="6" creationId="{E1B0972E-690A-417F-BBF6-D63B5A39E0D9}"/>
          </ac:spMkLst>
        </pc:spChg>
        <pc:spChg chg="add">
          <ac:chgData name="Racha Talbi" userId="9edc319a9227e78e" providerId="Windows Live" clId="Web-{33B7FF77-C925-4972-8E2A-C921AC7A45C2}" dt="2021-11-02T13:56:10.582" v="188"/>
          <ac:spMkLst>
            <pc:docMk/>
            <pc:sldMk cId="3428841890" sldId="262"/>
            <ac:spMk id="12" creationId="{A6EF5A53-0A64-4CA5-B9C7-1CB97CB5CF1C}"/>
          </ac:spMkLst>
        </pc:spChg>
        <pc:spChg chg="add">
          <ac:chgData name="Racha Talbi" userId="9edc319a9227e78e" providerId="Windows Live" clId="Web-{33B7FF77-C925-4972-8E2A-C921AC7A45C2}" dt="2021-11-02T13:56:10.582" v="188"/>
          <ac:spMkLst>
            <pc:docMk/>
            <pc:sldMk cId="3428841890" sldId="262"/>
            <ac:spMk id="14" creationId="{34ABFBEA-4EB0-4D02-A2C0-1733CD3D6F12}"/>
          </ac:spMkLst>
        </pc:spChg>
        <pc:spChg chg="add">
          <ac:chgData name="Racha Talbi" userId="9edc319a9227e78e" providerId="Windows Live" clId="Web-{33B7FF77-C925-4972-8E2A-C921AC7A45C2}" dt="2021-11-02T13:56:10.582" v="188"/>
          <ac:spMkLst>
            <pc:docMk/>
            <pc:sldMk cId="3428841890" sldId="262"/>
            <ac:spMk id="16" creationId="{19E083F6-57F4-487B-A766-EA0462B1EED8}"/>
          </ac:spMkLst>
        </pc:spChg>
        <pc:spChg chg="add">
          <ac:chgData name="Racha Talbi" userId="9edc319a9227e78e" providerId="Windows Live" clId="Web-{33B7FF77-C925-4972-8E2A-C921AC7A45C2}" dt="2021-11-02T13:56:10.582" v="188"/>
          <ac:spMkLst>
            <pc:docMk/>
            <pc:sldMk cId="3428841890" sldId="262"/>
            <ac:spMk id="18" creationId="{7A18C9FB-EC4C-4DAE-8F7D-C6E5AF607958}"/>
          </ac:spMkLst>
        </pc:spChg>
        <pc:spChg chg="add">
          <ac:chgData name="Racha Talbi" userId="9edc319a9227e78e" providerId="Windows Live" clId="Web-{33B7FF77-C925-4972-8E2A-C921AC7A45C2}" dt="2021-11-02T13:56:10.582" v="188"/>
          <ac:spMkLst>
            <pc:docMk/>
            <pc:sldMk cId="3428841890" sldId="262"/>
            <ac:spMk id="20" creationId="{B47A9921-6509-49C2-BEBF-924F28066091}"/>
          </ac:spMkLst>
        </pc:spChg>
        <pc:picChg chg="add del mod ord">
          <ac:chgData name="Racha Talbi" userId="9edc319a9227e78e" providerId="Windows Live" clId="Web-{33B7FF77-C925-4972-8E2A-C921AC7A45C2}" dt="2021-11-02T13:55:15.845" v="185"/>
          <ac:picMkLst>
            <pc:docMk/>
            <pc:sldMk cId="3428841890" sldId="262"/>
            <ac:picMk id="4" creationId="{E0825FCC-230B-4590-BA3E-4B900BE7642B}"/>
          </ac:picMkLst>
        </pc:picChg>
        <pc:picChg chg="add mod ord">
          <ac:chgData name="Racha Talbi" userId="9edc319a9227e78e" providerId="Windows Live" clId="Web-{33B7FF77-C925-4972-8E2A-C921AC7A45C2}" dt="2021-11-02T13:56:10.582" v="188"/>
          <ac:picMkLst>
            <pc:docMk/>
            <pc:sldMk cId="3428841890" sldId="262"/>
            <ac:picMk id="7" creationId="{BBB53DDB-A1F9-4730-B3DC-AED834DCB026}"/>
          </ac:picMkLst>
        </pc:picChg>
      </pc:sldChg>
      <pc:sldChg chg="addSp delSp modSp new mod setBg">
        <pc:chgData name="Racha Talbi" userId="9edc319a9227e78e" providerId="Windows Live" clId="Web-{33B7FF77-C925-4972-8E2A-C921AC7A45C2}" dt="2021-11-02T14:22:41.527" v="415"/>
        <pc:sldMkLst>
          <pc:docMk/>
          <pc:sldMk cId="2879159446" sldId="263"/>
        </pc:sldMkLst>
        <pc:spChg chg="mod ord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2" creationId="{1771B9F5-3972-4437-9F52-74F882170460}"/>
          </ac:spMkLst>
        </pc:spChg>
        <pc:spChg chg="del">
          <ac:chgData name="Racha Talbi" userId="9edc319a9227e78e" providerId="Windows Live" clId="Web-{33B7FF77-C925-4972-8E2A-C921AC7A45C2}" dt="2021-11-02T13:58:15.105" v="209"/>
          <ac:spMkLst>
            <pc:docMk/>
            <pc:sldMk cId="2879159446" sldId="263"/>
            <ac:spMk id="3" creationId="{EB2113EF-59B1-4456-ACC6-70A5D5989A33}"/>
          </ac:spMkLst>
        </pc:spChg>
        <pc:spChg chg="add del">
          <ac:chgData name="Racha Talbi" userId="9edc319a9227e78e" providerId="Windows Live" clId="Web-{33B7FF77-C925-4972-8E2A-C921AC7A45C2}" dt="2021-11-02T13:58:52.638" v="214"/>
          <ac:spMkLst>
            <pc:docMk/>
            <pc:sldMk cId="2879159446" sldId="263"/>
            <ac:spMk id="6" creationId="{A6EF5A53-0A64-4CA5-B9C7-1CB97CB5CF1C}"/>
          </ac:spMkLst>
        </pc:spChg>
        <pc:spChg chg="add del">
          <ac:chgData name="Racha Talbi" userId="9edc319a9227e78e" providerId="Windows Live" clId="Web-{33B7FF77-C925-4972-8E2A-C921AC7A45C2}" dt="2021-11-02T13:58:52.638" v="214"/>
          <ac:spMkLst>
            <pc:docMk/>
            <pc:sldMk cId="2879159446" sldId="263"/>
            <ac:spMk id="7" creationId="{34ABFBEA-4EB0-4D02-A2C0-1733CD3D6F12}"/>
          </ac:spMkLst>
        </pc:spChg>
        <pc:spChg chg="add del">
          <ac:chgData name="Racha Talbi" userId="9edc319a9227e78e" providerId="Windows Live" clId="Web-{33B7FF77-C925-4972-8E2A-C921AC7A45C2}" dt="2021-11-02T13:58:52.638" v="214"/>
          <ac:spMkLst>
            <pc:docMk/>
            <pc:sldMk cId="2879159446" sldId="263"/>
            <ac:spMk id="8" creationId="{19E083F6-57F4-487B-A766-EA0462B1EED8}"/>
          </ac:spMkLst>
        </pc:spChg>
        <pc:spChg chg="add del">
          <ac:chgData name="Racha Talbi" userId="9edc319a9227e78e" providerId="Windows Live" clId="Web-{33B7FF77-C925-4972-8E2A-C921AC7A45C2}" dt="2021-11-02T13:58:48.231" v="212"/>
          <ac:spMkLst>
            <pc:docMk/>
            <pc:sldMk cId="2879159446" sldId="263"/>
            <ac:spMk id="9" creationId="{A6EF5A53-0A64-4CA5-B9C7-1CB97CB5CF1C}"/>
          </ac:spMkLst>
        </pc:spChg>
        <pc:spChg chg="add del">
          <ac:chgData name="Racha Talbi" userId="9edc319a9227e78e" providerId="Windows Live" clId="Web-{33B7FF77-C925-4972-8E2A-C921AC7A45C2}" dt="2021-11-02T13:58:52.638" v="214"/>
          <ac:spMkLst>
            <pc:docMk/>
            <pc:sldMk cId="2879159446" sldId="263"/>
            <ac:spMk id="10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3:58:48.231" v="212"/>
          <ac:spMkLst>
            <pc:docMk/>
            <pc:sldMk cId="2879159446" sldId="263"/>
            <ac:spMk id="11" creationId="{34ABFBEA-4EB0-4D02-A2C0-1733CD3D6F12}"/>
          </ac:spMkLst>
        </pc:spChg>
        <pc:spChg chg="add del">
          <ac:chgData name="Racha Talbi" userId="9edc319a9227e78e" providerId="Windows Live" clId="Web-{33B7FF77-C925-4972-8E2A-C921AC7A45C2}" dt="2021-11-02T13:58:52.638" v="214"/>
          <ac:spMkLst>
            <pc:docMk/>
            <pc:sldMk cId="2879159446" sldId="263"/>
            <ac:spMk id="12" creationId="{5E698B96-C345-4CAB-9657-02BD17A19499}"/>
          </ac:spMkLst>
        </pc:spChg>
        <pc:spChg chg="add del">
          <ac:chgData name="Racha Talbi" userId="9edc319a9227e78e" providerId="Windows Live" clId="Web-{33B7FF77-C925-4972-8E2A-C921AC7A45C2}" dt="2021-11-02T13:58:48.231" v="212"/>
          <ac:spMkLst>
            <pc:docMk/>
            <pc:sldMk cId="2879159446" sldId="263"/>
            <ac:spMk id="13" creationId="{19E083F6-57F4-487B-A766-EA0462B1EED8}"/>
          </ac:spMkLst>
        </pc:spChg>
        <pc:spChg chg="add del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14" creationId="{A6EF5A53-0A64-4CA5-B9C7-1CB97CB5CF1C}"/>
          </ac:spMkLst>
        </pc:spChg>
        <pc:spChg chg="add del">
          <ac:chgData name="Racha Talbi" userId="9edc319a9227e78e" providerId="Windows Live" clId="Web-{33B7FF77-C925-4972-8E2A-C921AC7A45C2}" dt="2021-11-02T13:58:48.231" v="212"/>
          <ac:spMkLst>
            <pc:docMk/>
            <pc:sldMk cId="2879159446" sldId="263"/>
            <ac:spMk id="15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16" creationId="{34ABFBEA-4EB0-4D02-A2C0-1733CD3D6F12}"/>
          </ac:spMkLst>
        </pc:spChg>
        <pc:spChg chg="add del">
          <ac:chgData name="Racha Talbi" userId="9edc319a9227e78e" providerId="Windows Live" clId="Web-{33B7FF77-C925-4972-8E2A-C921AC7A45C2}" dt="2021-11-02T13:58:48.231" v="212"/>
          <ac:spMkLst>
            <pc:docMk/>
            <pc:sldMk cId="2879159446" sldId="263"/>
            <ac:spMk id="17" creationId="{5E698B96-C345-4CAB-9657-02BD17A19499}"/>
          </ac:spMkLst>
        </pc:spChg>
        <pc:spChg chg="add del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18" creationId="{19E083F6-57F4-487B-A766-EA0462B1EED8}"/>
          </ac:spMkLst>
        </pc:spChg>
        <pc:spChg chg="add del">
          <ac:chgData name="Racha Talbi" userId="9edc319a9227e78e" providerId="Windows Live" clId="Web-{33B7FF77-C925-4972-8E2A-C921AC7A45C2}" dt="2021-11-02T13:58:52.638" v="214"/>
          <ac:spMkLst>
            <pc:docMk/>
            <pc:sldMk cId="2879159446" sldId="263"/>
            <ac:spMk id="19" creationId="{A90EB1ED-CF74-44C2-853E-6177E160AB3F}"/>
          </ac:spMkLst>
        </pc:spChg>
        <pc:spChg chg="add del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20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22" creationId="{5E698B96-C345-4CAB-9657-02BD17A19499}"/>
          </ac:spMkLst>
        </pc:spChg>
        <pc:spChg chg="add del">
          <ac:chgData name="Racha Talbi" userId="9edc319a9227e78e" providerId="Windows Live" clId="Web-{33B7FF77-C925-4972-8E2A-C921AC7A45C2}" dt="2021-11-02T14:22:41.512" v="414"/>
          <ac:spMkLst>
            <pc:docMk/>
            <pc:sldMk cId="2879159446" sldId="263"/>
            <ac:spMk id="24" creationId="{A6EF5A53-0A64-4CA5-B9C7-1CB97CB5CF1C}"/>
          </ac:spMkLst>
        </pc:spChg>
        <pc:spChg chg="add del">
          <ac:chgData name="Racha Talbi" userId="9edc319a9227e78e" providerId="Windows Live" clId="Web-{33B7FF77-C925-4972-8E2A-C921AC7A45C2}" dt="2021-11-02T14:22:41.512" v="414"/>
          <ac:spMkLst>
            <pc:docMk/>
            <pc:sldMk cId="2879159446" sldId="263"/>
            <ac:spMk id="25" creationId="{34ABFBEA-4EB0-4D02-A2C0-1733CD3D6F12}"/>
          </ac:spMkLst>
        </pc:spChg>
        <pc:spChg chg="add del">
          <ac:chgData name="Racha Talbi" userId="9edc319a9227e78e" providerId="Windows Live" clId="Web-{33B7FF77-C925-4972-8E2A-C921AC7A45C2}" dt="2021-11-02T14:22:41.512" v="414"/>
          <ac:spMkLst>
            <pc:docMk/>
            <pc:sldMk cId="2879159446" sldId="263"/>
            <ac:spMk id="26" creationId="{19E083F6-57F4-487B-A766-EA0462B1EED8}"/>
          </ac:spMkLst>
        </pc:spChg>
        <pc:spChg chg="add del">
          <ac:chgData name="Racha Talbi" userId="9edc319a9227e78e" providerId="Windows Live" clId="Web-{33B7FF77-C925-4972-8E2A-C921AC7A45C2}" dt="2021-11-02T14:00:32.659" v="231"/>
          <ac:spMkLst>
            <pc:docMk/>
            <pc:sldMk cId="2879159446" sldId="263"/>
            <ac:spMk id="27" creationId="{A6EF5A53-0A64-4CA5-B9C7-1CB97CB5CF1C}"/>
          </ac:spMkLst>
        </pc:spChg>
        <pc:spChg chg="add del">
          <ac:chgData name="Racha Talbi" userId="9edc319a9227e78e" providerId="Windows Live" clId="Web-{33B7FF77-C925-4972-8E2A-C921AC7A45C2}" dt="2021-11-02T14:22:41.512" v="414"/>
          <ac:spMkLst>
            <pc:docMk/>
            <pc:sldMk cId="2879159446" sldId="263"/>
            <ac:spMk id="28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00:32.659" v="231"/>
          <ac:spMkLst>
            <pc:docMk/>
            <pc:sldMk cId="2879159446" sldId="263"/>
            <ac:spMk id="29" creationId="{34ABFBEA-4EB0-4D02-A2C0-1733CD3D6F12}"/>
          </ac:spMkLst>
        </pc:spChg>
        <pc:spChg chg="add del">
          <ac:chgData name="Racha Talbi" userId="9edc319a9227e78e" providerId="Windows Live" clId="Web-{33B7FF77-C925-4972-8E2A-C921AC7A45C2}" dt="2021-11-02T14:22:41.512" v="414"/>
          <ac:spMkLst>
            <pc:docMk/>
            <pc:sldMk cId="2879159446" sldId="263"/>
            <ac:spMk id="30" creationId="{1A0F8916-44ED-4BA2-B4A8-BFF92E4B49BE}"/>
          </ac:spMkLst>
        </pc:spChg>
        <pc:spChg chg="add del">
          <ac:chgData name="Racha Talbi" userId="9edc319a9227e78e" providerId="Windows Live" clId="Web-{33B7FF77-C925-4972-8E2A-C921AC7A45C2}" dt="2021-11-02T14:00:32.659" v="231"/>
          <ac:spMkLst>
            <pc:docMk/>
            <pc:sldMk cId="2879159446" sldId="263"/>
            <ac:spMk id="31" creationId="{19E083F6-57F4-487B-A766-EA0462B1EED8}"/>
          </ac:spMkLst>
        </pc:spChg>
        <pc:spChg chg="add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32" creationId="{A6EF5A53-0A64-4CA5-B9C7-1CB97CB5CF1C}"/>
          </ac:spMkLst>
        </pc:spChg>
        <pc:spChg chg="add del">
          <ac:chgData name="Racha Talbi" userId="9edc319a9227e78e" providerId="Windows Live" clId="Web-{33B7FF77-C925-4972-8E2A-C921AC7A45C2}" dt="2021-11-02T14:00:32.659" v="231"/>
          <ac:spMkLst>
            <pc:docMk/>
            <pc:sldMk cId="2879159446" sldId="263"/>
            <ac:spMk id="33" creationId="{7A18C9FB-EC4C-4DAE-8F7D-C6E5AF607958}"/>
          </ac:spMkLst>
        </pc:spChg>
        <pc:spChg chg="add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34" creationId="{34ABFBEA-4EB0-4D02-A2C0-1733CD3D6F12}"/>
          </ac:spMkLst>
        </pc:spChg>
        <pc:spChg chg="add del">
          <ac:chgData name="Racha Talbi" userId="9edc319a9227e78e" providerId="Windows Live" clId="Web-{33B7FF77-C925-4972-8E2A-C921AC7A45C2}" dt="2021-11-02T14:00:32.659" v="231"/>
          <ac:spMkLst>
            <pc:docMk/>
            <pc:sldMk cId="2879159446" sldId="263"/>
            <ac:spMk id="35" creationId="{5DC75FBE-6346-435A-B28A-51464B721091}"/>
          </ac:spMkLst>
        </pc:spChg>
        <pc:spChg chg="add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36" creationId="{19E083F6-57F4-487B-A766-EA0462B1EED8}"/>
          </ac:spMkLst>
        </pc:spChg>
        <pc:spChg chg="add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37" creationId="{FCFFC7D5-8758-4C87-A839-9FF78F54327B}"/>
          </ac:spMkLst>
        </pc:spChg>
        <pc:spChg chg="add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38" creationId="{7A18C9FB-EC4C-4DAE-8F7D-C6E5AF607958}"/>
          </ac:spMkLst>
        </pc:spChg>
        <pc:spChg chg="add">
          <ac:chgData name="Racha Talbi" userId="9edc319a9227e78e" providerId="Windows Live" clId="Web-{33B7FF77-C925-4972-8E2A-C921AC7A45C2}" dt="2021-11-02T14:22:41.527" v="415"/>
          <ac:spMkLst>
            <pc:docMk/>
            <pc:sldMk cId="2879159446" sldId="263"/>
            <ac:spMk id="39" creationId="{26C2F60D-36DC-4E6D-8544-3562BBABA872}"/>
          </ac:spMkLst>
        </pc:spChg>
        <pc:grpChg chg="add del">
          <ac:chgData name="Racha Talbi" userId="9edc319a9227e78e" providerId="Windows Live" clId="Web-{33B7FF77-C925-4972-8E2A-C921AC7A45C2}" dt="2021-11-02T13:58:52.638" v="214"/>
          <ac:grpSpMkLst>
            <pc:docMk/>
            <pc:sldMk cId="2879159446" sldId="263"/>
            <ac:grpSpMk id="21" creationId="{57743230-5CA1-4096-8FEF-2A1530D8DDE5}"/>
          </ac:grpSpMkLst>
        </pc:grpChg>
        <pc:picChg chg="add mod ord">
          <ac:chgData name="Racha Talbi" userId="9edc319a9227e78e" providerId="Windows Live" clId="Web-{33B7FF77-C925-4972-8E2A-C921AC7A45C2}" dt="2021-11-02T14:22:41.512" v="414"/>
          <ac:picMkLst>
            <pc:docMk/>
            <pc:sldMk cId="2879159446" sldId="263"/>
            <ac:picMk id="4" creationId="{A6EB6C0C-7732-4393-A164-5A32E7BE38D2}"/>
          </ac:picMkLst>
        </pc:picChg>
      </pc:sldChg>
      <pc:sldChg chg="addSp delSp modSp new mod setBg">
        <pc:chgData name="Racha Talbi" userId="9edc319a9227e78e" providerId="Windows Live" clId="Web-{33B7FF77-C925-4972-8E2A-C921AC7A45C2}" dt="2021-11-02T14:01:46.710" v="239"/>
        <pc:sldMkLst>
          <pc:docMk/>
          <pc:sldMk cId="787282784" sldId="264"/>
        </pc:sldMkLst>
        <pc:spChg chg="del">
          <ac:chgData name="Racha Talbi" userId="9edc319a9227e78e" providerId="Windows Live" clId="Web-{33B7FF77-C925-4972-8E2A-C921AC7A45C2}" dt="2021-11-02T14:01:18.786" v="234"/>
          <ac:spMkLst>
            <pc:docMk/>
            <pc:sldMk cId="787282784" sldId="264"/>
            <ac:spMk id="2" creationId="{6F6BCD35-488B-4CD7-8D3C-A63FE20365D2}"/>
          </ac:spMkLst>
        </pc:spChg>
        <pc:spChg chg="del mod">
          <ac:chgData name="Racha Talbi" userId="9edc319a9227e78e" providerId="Windows Live" clId="Web-{33B7FF77-C925-4972-8E2A-C921AC7A45C2}" dt="2021-11-02T14:01:41.163" v="238"/>
          <ac:spMkLst>
            <pc:docMk/>
            <pc:sldMk cId="787282784" sldId="264"/>
            <ac:spMk id="3" creationId="{13E6CE7E-4341-4D85-BE2A-5F08EFE27646}"/>
          </ac:spMkLst>
        </pc:spChg>
        <pc:spChg chg="add">
          <ac:chgData name="Racha Talbi" userId="9edc319a9227e78e" providerId="Windows Live" clId="Web-{33B7FF77-C925-4972-8E2A-C921AC7A45C2}" dt="2021-11-02T14:01:46.710" v="239"/>
          <ac:spMkLst>
            <pc:docMk/>
            <pc:sldMk cId="787282784" sldId="264"/>
            <ac:spMk id="9" creationId="{A6EF5A53-0A64-4CA5-B9C7-1CB97CB5CF1C}"/>
          </ac:spMkLst>
        </pc:spChg>
        <pc:spChg chg="add">
          <ac:chgData name="Racha Talbi" userId="9edc319a9227e78e" providerId="Windows Live" clId="Web-{33B7FF77-C925-4972-8E2A-C921AC7A45C2}" dt="2021-11-02T14:01:46.710" v="239"/>
          <ac:spMkLst>
            <pc:docMk/>
            <pc:sldMk cId="787282784" sldId="264"/>
            <ac:spMk id="11" creationId="{34ABFBEA-4EB0-4D02-A2C0-1733CD3D6F12}"/>
          </ac:spMkLst>
        </pc:spChg>
        <pc:spChg chg="add">
          <ac:chgData name="Racha Talbi" userId="9edc319a9227e78e" providerId="Windows Live" clId="Web-{33B7FF77-C925-4972-8E2A-C921AC7A45C2}" dt="2021-11-02T14:01:46.710" v="239"/>
          <ac:spMkLst>
            <pc:docMk/>
            <pc:sldMk cId="787282784" sldId="264"/>
            <ac:spMk id="13" creationId="{19E083F6-57F4-487B-A766-EA0462B1EED8}"/>
          </ac:spMkLst>
        </pc:spChg>
        <pc:spChg chg="add">
          <ac:chgData name="Racha Talbi" userId="9edc319a9227e78e" providerId="Windows Live" clId="Web-{33B7FF77-C925-4972-8E2A-C921AC7A45C2}" dt="2021-11-02T14:01:46.710" v="239"/>
          <ac:spMkLst>
            <pc:docMk/>
            <pc:sldMk cId="787282784" sldId="264"/>
            <ac:spMk id="15" creationId="{75811E00-1179-463A-B5F5-2B4991725EEF}"/>
          </ac:spMkLst>
        </pc:spChg>
        <pc:spChg chg="add">
          <ac:chgData name="Racha Talbi" userId="9edc319a9227e78e" providerId="Windows Live" clId="Web-{33B7FF77-C925-4972-8E2A-C921AC7A45C2}" dt="2021-11-02T14:01:46.710" v="239"/>
          <ac:spMkLst>
            <pc:docMk/>
            <pc:sldMk cId="787282784" sldId="264"/>
            <ac:spMk id="17" creationId="{80537892-72B1-4711-BF29-9D855D279D1B}"/>
          </ac:spMkLst>
        </pc:spChg>
        <pc:spChg chg="add">
          <ac:chgData name="Racha Talbi" userId="9edc319a9227e78e" providerId="Windows Live" clId="Web-{33B7FF77-C925-4972-8E2A-C921AC7A45C2}" dt="2021-11-02T14:01:46.710" v="239"/>
          <ac:spMkLst>
            <pc:docMk/>
            <pc:sldMk cId="787282784" sldId="264"/>
            <ac:spMk id="19" creationId="{5A60B39E-73E4-40A5-A14B-886ACCE13A65}"/>
          </ac:spMkLst>
        </pc:spChg>
        <pc:spChg chg="add">
          <ac:chgData name="Racha Talbi" userId="9edc319a9227e78e" providerId="Windows Live" clId="Web-{33B7FF77-C925-4972-8E2A-C921AC7A45C2}" dt="2021-11-02T14:01:46.710" v="239"/>
          <ac:spMkLst>
            <pc:docMk/>
            <pc:sldMk cId="787282784" sldId="264"/>
            <ac:spMk id="21" creationId="{2BA9C992-00CB-4356-BAC0-DF5DAF722ECD}"/>
          </ac:spMkLst>
        </pc:spChg>
        <pc:spChg chg="add">
          <ac:chgData name="Racha Talbi" userId="9edc319a9227e78e" providerId="Windows Live" clId="Web-{33B7FF77-C925-4972-8E2A-C921AC7A45C2}" dt="2021-11-02T14:01:46.710" v="239"/>
          <ac:spMkLst>
            <pc:docMk/>
            <pc:sldMk cId="787282784" sldId="264"/>
            <ac:spMk id="23" creationId="{E5D03542-B73A-4437-A781-FDA37BA42143}"/>
          </ac:spMkLst>
        </pc:spChg>
        <pc:picChg chg="add mod ord">
          <ac:chgData name="Racha Talbi" userId="9edc319a9227e78e" providerId="Windows Live" clId="Web-{33B7FF77-C925-4972-8E2A-C921AC7A45C2}" dt="2021-11-02T14:01:46.710" v="239"/>
          <ac:picMkLst>
            <pc:docMk/>
            <pc:sldMk cId="787282784" sldId="264"/>
            <ac:picMk id="4" creationId="{815ED116-3E5C-4336-9B02-C3E6716F51A2}"/>
          </ac:picMkLst>
        </pc:picChg>
      </pc:sldChg>
      <pc:sldChg chg="new del">
        <pc:chgData name="Racha Talbi" userId="9edc319a9227e78e" providerId="Windows Live" clId="Web-{33B7FF77-C925-4972-8E2A-C921AC7A45C2}" dt="2021-11-02T14:06:42.725" v="310"/>
        <pc:sldMkLst>
          <pc:docMk/>
          <pc:sldMk cId="3047413525" sldId="265"/>
        </pc:sldMkLst>
      </pc:sldChg>
      <pc:sldChg chg="addSp delSp modSp new mod modClrScheme chgLayout">
        <pc:chgData name="Racha Talbi" userId="9edc319a9227e78e" providerId="Windows Live" clId="Web-{33B7FF77-C925-4972-8E2A-C921AC7A45C2}" dt="2021-11-02T14:06:31.365" v="309" actId="14100"/>
        <pc:sldMkLst>
          <pc:docMk/>
          <pc:sldMk cId="676766594" sldId="266"/>
        </pc:sldMkLst>
        <pc:spChg chg="del mod ord">
          <ac:chgData name="Racha Talbi" userId="9edc319a9227e78e" providerId="Windows Live" clId="Web-{33B7FF77-C925-4972-8E2A-C921AC7A45C2}" dt="2021-11-02T14:03:52.435" v="266"/>
          <ac:spMkLst>
            <pc:docMk/>
            <pc:sldMk cId="676766594" sldId="266"/>
            <ac:spMk id="2" creationId="{424CE24E-F8F7-467F-96E3-3DBEECC73A76}"/>
          </ac:spMkLst>
        </pc:spChg>
        <pc:spChg chg="add del mod ord">
          <ac:chgData name="Racha Talbi" userId="9edc319a9227e78e" providerId="Windows Live" clId="Web-{33B7FF77-C925-4972-8E2A-C921AC7A45C2}" dt="2021-11-02T14:06:09.911" v="306"/>
          <ac:spMkLst>
            <pc:docMk/>
            <pc:sldMk cId="676766594" sldId="266"/>
            <ac:spMk id="3" creationId="{A51656F6-E436-49E4-B725-5F01DF7FB5B3}"/>
          </ac:spMkLst>
        </pc:spChg>
        <pc:spChg chg="del mod ord">
          <ac:chgData name="Racha Talbi" userId="9edc319a9227e78e" providerId="Windows Live" clId="Web-{33B7FF77-C925-4972-8E2A-C921AC7A45C2}" dt="2021-11-02T14:06:20.584" v="307"/>
          <ac:spMkLst>
            <pc:docMk/>
            <pc:sldMk cId="676766594" sldId="266"/>
            <ac:spMk id="4" creationId="{90B78162-D98C-43F2-AB41-3F0AED69E6CC}"/>
          </ac:spMkLst>
        </pc:spChg>
        <pc:spChg chg="add mod ord">
          <ac:chgData name="Racha Talbi" userId="9edc319a9227e78e" providerId="Windows Live" clId="Web-{33B7FF77-C925-4972-8E2A-C921AC7A45C2}" dt="2021-11-02T14:05:33.644" v="289" actId="14100"/>
          <ac:spMkLst>
            <pc:docMk/>
            <pc:sldMk cId="676766594" sldId="266"/>
            <ac:spMk id="5" creationId="{B584FFE4-BA0F-485B-8D64-E765E789972C}"/>
          </ac:spMkLst>
        </pc:spChg>
        <pc:spChg chg="add mod ord">
          <ac:chgData name="Racha Talbi" userId="9edc319a9227e78e" providerId="Windows Live" clId="Web-{33B7FF77-C925-4972-8E2A-C921AC7A45C2}" dt="2021-11-02T14:05:56.489" v="303" actId="20577"/>
          <ac:spMkLst>
            <pc:docMk/>
            <pc:sldMk cId="676766594" sldId="266"/>
            <ac:spMk id="6" creationId="{FDC31E4C-8B9F-48C8-823D-B7C02FF72ED0}"/>
          </ac:spMkLst>
        </pc:spChg>
        <pc:spChg chg="add del mod">
          <ac:chgData name="Racha Talbi" userId="9edc319a9227e78e" providerId="Windows Live" clId="Web-{33B7FF77-C925-4972-8E2A-C921AC7A45C2}" dt="2021-11-02T14:03:57.498" v="267"/>
          <ac:spMkLst>
            <pc:docMk/>
            <pc:sldMk cId="676766594" sldId="266"/>
            <ac:spMk id="8" creationId="{093891CA-EBD8-46C1-A5E0-BE8B6C6752F4}"/>
          </ac:spMkLst>
        </pc:spChg>
        <pc:graphicFrameChg chg="add del mod ord modGraphic">
          <ac:chgData name="Racha Talbi" userId="9edc319a9227e78e" providerId="Windows Live" clId="Web-{33B7FF77-C925-4972-8E2A-C921AC7A45C2}" dt="2021-11-02T14:06:01.255" v="305"/>
          <ac:graphicFrameMkLst>
            <pc:docMk/>
            <pc:sldMk cId="676766594" sldId="266"/>
            <ac:graphicFrameMk id="9" creationId="{9B50F8E8-8719-45CF-934F-A1D52DDFEA2D}"/>
          </ac:graphicFrameMkLst>
        </pc:graphicFrameChg>
        <pc:picChg chg="add mod ord">
          <ac:chgData name="Racha Talbi" userId="9edc319a9227e78e" providerId="Windows Live" clId="Web-{33B7FF77-C925-4972-8E2A-C921AC7A45C2}" dt="2021-11-02T14:06:09.911" v="306"/>
          <ac:picMkLst>
            <pc:docMk/>
            <pc:sldMk cId="676766594" sldId="266"/>
            <ac:picMk id="16" creationId="{03ED8E40-38AF-4D21-BD69-C4A74129AFCC}"/>
          </ac:picMkLst>
        </pc:picChg>
        <pc:picChg chg="add mod ord">
          <ac:chgData name="Racha Talbi" userId="9edc319a9227e78e" providerId="Windows Live" clId="Web-{33B7FF77-C925-4972-8E2A-C921AC7A45C2}" dt="2021-11-02T14:06:31.365" v="309" actId="14100"/>
          <ac:picMkLst>
            <pc:docMk/>
            <pc:sldMk cId="676766594" sldId="266"/>
            <ac:picMk id="17" creationId="{6407C8A5-5B47-4594-83DF-DE2E5FDEAEC3}"/>
          </ac:picMkLst>
        </pc:picChg>
      </pc:sldChg>
      <pc:sldChg chg="addSp delSp modSp new mod setBg modClrScheme chgLayout">
        <pc:chgData name="Racha Talbi" userId="9edc319a9227e78e" providerId="Windows Live" clId="Web-{33B7FF77-C925-4972-8E2A-C921AC7A45C2}" dt="2021-11-02T14:20:18.988" v="376" actId="20577"/>
        <pc:sldMkLst>
          <pc:docMk/>
          <pc:sldMk cId="1216254523" sldId="267"/>
        </pc:sldMkLst>
        <pc:spChg chg="del">
          <ac:chgData name="Racha Talbi" userId="9edc319a9227e78e" providerId="Windows Live" clId="Web-{33B7FF77-C925-4972-8E2A-C921AC7A45C2}" dt="2021-11-02T14:07:17.259" v="312"/>
          <ac:spMkLst>
            <pc:docMk/>
            <pc:sldMk cId="1216254523" sldId="267"/>
            <ac:spMk id="2" creationId="{94B06372-9364-44AF-83CF-1FA5F8CE68A0}"/>
          </ac:spMkLst>
        </pc:spChg>
        <pc:spChg chg="del">
          <ac:chgData name="Racha Talbi" userId="9edc319a9227e78e" providerId="Windows Live" clId="Web-{33B7FF77-C925-4972-8E2A-C921AC7A45C2}" dt="2021-11-02T14:07:17.259" v="312"/>
          <ac:spMkLst>
            <pc:docMk/>
            <pc:sldMk cId="1216254523" sldId="267"/>
            <ac:spMk id="3" creationId="{6B7BC7E6-F49C-4D84-A81F-733BF18011FF}"/>
          </ac:spMkLst>
        </pc:spChg>
        <pc:spChg chg="del">
          <ac:chgData name="Racha Talbi" userId="9edc319a9227e78e" providerId="Windows Live" clId="Web-{33B7FF77-C925-4972-8E2A-C921AC7A45C2}" dt="2021-11-02T14:07:17.259" v="312"/>
          <ac:spMkLst>
            <pc:docMk/>
            <pc:sldMk cId="1216254523" sldId="267"/>
            <ac:spMk id="4" creationId="{25FDEA64-073C-440C-858A-35916C3681AE}"/>
          </ac:spMkLst>
        </pc:spChg>
        <pc:spChg chg="del">
          <ac:chgData name="Racha Talbi" userId="9edc319a9227e78e" providerId="Windows Live" clId="Web-{33B7FF77-C925-4972-8E2A-C921AC7A45C2}" dt="2021-11-02T14:07:17.259" v="312"/>
          <ac:spMkLst>
            <pc:docMk/>
            <pc:sldMk cId="1216254523" sldId="267"/>
            <ac:spMk id="5" creationId="{F1F3DD0B-5AA4-494A-82ED-9D627C804CBE}"/>
          </ac:spMkLst>
        </pc:spChg>
        <pc:spChg chg="del">
          <ac:chgData name="Racha Talbi" userId="9edc319a9227e78e" providerId="Windows Live" clId="Web-{33B7FF77-C925-4972-8E2A-C921AC7A45C2}" dt="2021-11-02T14:07:17.259" v="312"/>
          <ac:spMkLst>
            <pc:docMk/>
            <pc:sldMk cId="1216254523" sldId="267"/>
            <ac:spMk id="6" creationId="{2634A19A-0A5C-4156-AD08-066185B7F27C}"/>
          </ac:spMkLst>
        </pc:spChg>
        <pc:spChg chg="add del mod">
          <ac:chgData name="Racha Talbi" userId="9edc319a9227e78e" providerId="Windows Live" clId="Web-{33B7FF77-C925-4972-8E2A-C921AC7A45C2}" dt="2021-11-02T14:18:43.765" v="327"/>
          <ac:spMkLst>
            <pc:docMk/>
            <pc:sldMk cId="1216254523" sldId="267"/>
            <ac:spMk id="7" creationId="{05DC7A92-64D0-4ACB-AA6D-31644F9BB9F2}"/>
          </ac:spMkLst>
        </pc:spChg>
        <pc:spChg chg="add mod">
          <ac:chgData name="Racha Talbi" userId="9edc319a9227e78e" providerId="Windows Live" clId="Web-{33B7FF77-C925-4972-8E2A-C921AC7A45C2}" dt="2021-11-02T14:20:18.988" v="376" actId="20577"/>
          <ac:spMkLst>
            <pc:docMk/>
            <pc:sldMk cId="1216254523" sldId="267"/>
            <ac:spMk id="8" creationId="{6768143F-287B-48B7-8474-6D529C9D9CE0}"/>
          </ac:spMkLst>
        </pc:spChg>
        <pc:spChg chg="add">
          <ac:chgData name="Racha Talbi" userId="9edc319a9227e78e" providerId="Windows Live" clId="Web-{33B7FF77-C925-4972-8E2A-C921AC7A45C2}" dt="2021-11-02T14:18:24.670" v="325"/>
          <ac:spMkLst>
            <pc:docMk/>
            <pc:sldMk cId="1216254523" sldId="267"/>
            <ac:spMk id="11" creationId="{A6EF5A53-0A64-4CA5-B9C7-1CB97CB5CF1C}"/>
          </ac:spMkLst>
        </pc:spChg>
        <pc:spChg chg="add">
          <ac:chgData name="Racha Talbi" userId="9edc319a9227e78e" providerId="Windows Live" clId="Web-{33B7FF77-C925-4972-8E2A-C921AC7A45C2}" dt="2021-11-02T14:18:24.670" v="325"/>
          <ac:spMkLst>
            <pc:docMk/>
            <pc:sldMk cId="1216254523" sldId="267"/>
            <ac:spMk id="12" creationId="{34ABFBEA-4EB0-4D02-A2C0-1733CD3D6F12}"/>
          </ac:spMkLst>
        </pc:spChg>
        <pc:spChg chg="add">
          <ac:chgData name="Racha Talbi" userId="9edc319a9227e78e" providerId="Windows Live" clId="Web-{33B7FF77-C925-4972-8E2A-C921AC7A45C2}" dt="2021-11-02T14:18:24.670" v="325"/>
          <ac:spMkLst>
            <pc:docMk/>
            <pc:sldMk cId="1216254523" sldId="267"/>
            <ac:spMk id="13" creationId="{19E083F6-57F4-487B-A766-EA0462B1EED8}"/>
          </ac:spMkLst>
        </pc:spChg>
        <pc:spChg chg="add del">
          <ac:chgData name="Racha Talbi" userId="9edc319a9227e78e" providerId="Windows Live" clId="Web-{33B7FF77-C925-4972-8E2A-C921AC7A45C2}" dt="2021-11-02T14:18:24.654" v="324"/>
          <ac:spMkLst>
            <pc:docMk/>
            <pc:sldMk cId="1216254523" sldId="267"/>
            <ac:spMk id="14" creationId="{A6EF5A53-0A64-4CA5-B9C7-1CB97CB5CF1C}"/>
          </ac:spMkLst>
        </pc:spChg>
        <pc:spChg chg="add">
          <ac:chgData name="Racha Talbi" userId="9edc319a9227e78e" providerId="Windows Live" clId="Web-{33B7FF77-C925-4972-8E2A-C921AC7A45C2}" dt="2021-11-02T14:18:24.670" v="325"/>
          <ac:spMkLst>
            <pc:docMk/>
            <pc:sldMk cId="1216254523" sldId="267"/>
            <ac:spMk id="15" creationId="{987A0FBA-CC04-4256-A8EB-BB3C543E989C}"/>
          </ac:spMkLst>
        </pc:spChg>
        <pc:spChg chg="add del">
          <ac:chgData name="Racha Talbi" userId="9edc319a9227e78e" providerId="Windows Live" clId="Web-{33B7FF77-C925-4972-8E2A-C921AC7A45C2}" dt="2021-11-02T14:18:24.654" v="324"/>
          <ac:spMkLst>
            <pc:docMk/>
            <pc:sldMk cId="1216254523" sldId="267"/>
            <ac:spMk id="16" creationId="{34ABFBEA-4EB0-4D02-A2C0-1733CD3D6F12}"/>
          </ac:spMkLst>
        </pc:spChg>
        <pc:spChg chg="add">
          <ac:chgData name="Racha Talbi" userId="9edc319a9227e78e" providerId="Windows Live" clId="Web-{33B7FF77-C925-4972-8E2A-C921AC7A45C2}" dt="2021-11-02T14:18:24.670" v="325"/>
          <ac:spMkLst>
            <pc:docMk/>
            <pc:sldMk cId="1216254523" sldId="267"/>
            <ac:spMk id="17" creationId="{15A93C08-5026-4474-A6D5-87A03C1357A0}"/>
          </ac:spMkLst>
        </pc:spChg>
        <pc:spChg chg="add del">
          <ac:chgData name="Racha Talbi" userId="9edc319a9227e78e" providerId="Windows Live" clId="Web-{33B7FF77-C925-4972-8E2A-C921AC7A45C2}" dt="2021-11-02T14:18:24.654" v="324"/>
          <ac:spMkLst>
            <pc:docMk/>
            <pc:sldMk cId="1216254523" sldId="267"/>
            <ac:spMk id="18" creationId="{19E083F6-57F4-487B-A766-EA0462B1EED8}"/>
          </ac:spMkLst>
        </pc:spChg>
        <pc:spChg chg="add del">
          <ac:chgData name="Racha Talbi" userId="9edc319a9227e78e" providerId="Windows Live" clId="Web-{33B7FF77-C925-4972-8E2A-C921AC7A45C2}" dt="2021-11-02T14:18:24.654" v="324"/>
          <ac:spMkLst>
            <pc:docMk/>
            <pc:sldMk cId="1216254523" sldId="267"/>
            <ac:spMk id="20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18:24.654" v="324"/>
          <ac:spMkLst>
            <pc:docMk/>
            <pc:sldMk cId="1216254523" sldId="267"/>
            <ac:spMk id="22" creationId="{1A0F8916-44ED-4BA2-B4A8-BFF92E4B49BE}"/>
          </ac:spMkLst>
        </pc:spChg>
        <pc:spChg chg="add">
          <ac:chgData name="Racha Talbi" userId="9edc319a9227e78e" providerId="Windows Live" clId="Web-{33B7FF77-C925-4972-8E2A-C921AC7A45C2}" dt="2021-11-02T14:18:24.670" v="325"/>
          <ac:spMkLst>
            <pc:docMk/>
            <pc:sldMk cId="1216254523" sldId="267"/>
            <ac:spMk id="24" creationId="{E633B38B-B87A-4288-A20F-0223A6C27A5A}"/>
          </ac:spMkLst>
        </pc:spChg>
        <pc:picChg chg="add mod ord">
          <ac:chgData name="Racha Talbi" userId="9edc319a9227e78e" providerId="Windows Live" clId="Web-{33B7FF77-C925-4972-8E2A-C921AC7A45C2}" dt="2021-11-02T14:18:24.670" v="325"/>
          <ac:picMkLst>
            <pc:docMk/>
            <pc:sldMk cId="1216254523" sldId="267"/>
            <ac:picMk id="9" creationId="{E2EA122B-BEE8-4E89-9736-99DD0DB88F90}"/>
          </ac:picMkLst>
        </pc:picChg>
      </pc:sldChg>
      <pc:sldChg chg="addSp delSp modSp new mod setBg addAnim delAnim">
        <pc:chgData name="Racha Talbi" userId="9edc319a9227e78e" providerId="Windows Live" clId="Web-{33B7FF77-C925-4972-8E2A-C921AC7A45C2}" dt="2021-11-02T14:24:47.722" v="446"/>
        <pc:sldMkLst>
          <pc:docMk/>
          <pc:sldMk cId="3110755957" sldId="268"/>
        </pc:sldMkLst>
        <pc:spChg chg="mod">
          <ac:chgData name="Racha Talbi" userId="9edc319a9227e78e" providerId="Windows Live" clId="Web-{33B7FF77-C925-4972-8E2A-C921AC7A45C2}" dt="2021-11-02T14:24:47.722" v="446"/>
          <ac:spMkLst>
            <pc:docMk/>
            <pc:sldMk cId="3110755957" sldId="268"/>
            <ac:spMk id="2" creationId="{676217DD-CFA0-4AB7-A987-77F3A7A21289}"/>
          </ac:spMkLst>
        </pc:spChg>
        <pc:spChg chg="del mod">
          <ac:chgData name="Racha Talbi" userId="9edc319a9227e78e" providerId="Windows Live" clId="Web-{33B7FF77-C925-4972-8E2A-C921AC7A45C2}" dt="2021-11-02T14:24:18.626" v="431"/>
          <ac:spMkLst>
            <pc:docMk/>
            <pc:sldMk cId="3110755957" sldId="268"/>
            <ac:spMk id="3" creationId="{925C0996-E7D8-405B-9BF1-A5152F4CF074}"/>
          </ac:spMkLst>
        </pc:spChg>
        <pc:spChg chg="add del">
          <ac:chgData name="Racha Talbi" userId="9edc319a9227e78e" providerId="Windows Live" clId="Web-{33B7FF77-C925-4972-8E2A-C921AC7A45C2}" dt="2021-11-02T14:24:00.969" v="428"/>
          <ac:spMkLst>
            <pc:docMk/>
            <pc:sldMk cId="3110755957" sldId="268"/>
            <ac:spMk id="6" creationId="{987A0FBA-CC04-4256-A8EB-BB3C543E989C}"/>
          </ac:spMkLst>
        </pc:spChg>
        <pc:spChg chg="add del">
          <ac:chgData name="Racha Talbi" userId="9edc319a9227e78e" providerId="Windows Live" clId="Web-{33B7FF77-C925-4972-8E2A-C921AC7A45C2}" dt="2021-11-02T14:24:00.969" v="428"/>
          <ac:spMkLst>
            <pc:docMk/>
            <pc:sldMk cId="3110755957" sldId="268"/>
            <ac:spMk id="7" creationId="{15A93C08-5026-4474-A6D5-87A03C1357A0}"/>
          </ac:spMkLst>
        </pc:spChg>
        <pc:spChg chg="add del">
          <ac:chgData name="Racha Talbi" userId="9edc319a9227e78e" providerId="Windows Live" clId="Web-{33B7FF77-C925-4972-8E2A-C921AC7A45C2}" dt="2021-11-02T14:24:47.722" v="446"/>
          <ac:spMkLst>
            <pc:docMk/>
            <pc:sldMk cId="3110755957" sldId="268"/>
            <ac:spMk id="8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3:52.031" v="426"/>
          <ac:spMkLst>
            <pc:docMk/>
            <pc:sldMk cId="3110755957" sldId="268"/>
            <ac:spMk id="9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4:47.722" v="446"/>
          <ac:spMkLst>
            <pc:docMk/>
            <pc:sldMk cId="3110755957" sldId="268"/>
            <ac:spMk id="10" creationId="{5E698B96-C345-4CAB-9657-02BD17A19499}"/>
          </ac:spMkLst>
        </pc:spChg>
        <pc:spChg chg="add del">
          <ac:chgData name="Racha Talbi" userId="9edc319a9227e78e" providerId="Windows Live" clId="Web-{33B7FF77-C925-4972-8E2A-C921AC7A45C2}" dt="2021-11-02T14:23:52.031" v="426"/>
          <ac:spMkLst>
            <pc:docMk/>
            <pc:sldMk cId="3110755957" sldId="268"/>
            <ac:spMk id="11" creationId="{0ED8FC7E-742C-4B53-B6FF-F19F8EDA28B3}"/>
          </ac:spMkLst>
        </pc:spChg>
        <pc:spChg chg="add del">
          <ac:chgData name="Racha Talbi" userId="9edc319a9227e78e" providerId="Windows Live" clId="Web-{33B7FF77-C925-4972-8E2A-C921AC7A45C2}" dt="2021-11-02T14:24:42.112" v="437"/>
          <ac:spMkLst>
            <pc:docMk/>
            <pc:sldMk cId="3110755957" sldId="268"/>
            <ac:spMk id="12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4:00.969" v="428"/>
          <ac:spMkLst>
            <pc:docMk/>
            <pc:sldMk cId="3110755957" sldId="268"/>
            <ac:spMk id="13" creationId="{E633B38B-B87A-4288-A20F-0223A6C27A5A}"/>
          </ac:spMkLst>
        </pc:spChg>
        <pc:spChg chg="add del">
          <ac:chgData name="Racha Talbi" userId="9edc319a9227e78e" providerId="Windows Live" clId="Web-{33B7FF77-C925-4972-8E2A-C921AC7A45C2}" dt="2021-11-02T14:24:42.112" v="437"/>
          <ac:spMkLst>
            <pc:docMk/>
            <pc:sldMk cId="3110755957" sldId="268"/>
            <ac:spMk id="14" creationId="{A9896C11-F8DF-437A-B349-8AFD602DC0CA}"/>
          </ac:spMkLst>
        </pc:spChg>
        <pc:spChg chg="add del">
          <ac:chgData name="Racha Talbi" userId="9edc319a9227e78e" providerId="Windows Live" clId="Web-{33B7FF77-C925-4972-8E2A-C921AC7A45C2}" dt="2021-11-02T14:24:39.799" v="433"/>
          <ac:spMkLst>
            <pc:docMk/>
            <pc:sldMk cId="3110755957" sldId="268"/>
            <ac:spMk id="15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4:44.721" v="441"/>
          <ac:spMkLst>
            <pc:docMk/>
            <pc:sldMk cId="3110755957" sldId="268"/>
            <ac:spMk id="16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4:39.799" v="433"/>
          <ac:spMkLst>
            <pc:docMk/>
            <pc:sldMk cId="3110755957" sldId="268"/>
            <ac:spMk id="17" creationId="{5DC75FBE-6346-435A-B28A-51464B721091}"/>
          </ac:spMkLst>
        </pc:spChg>
        <pc:spChg chg="add del">
          <ac:chgData name="Racha Talbi" userId="9edc319a9227e78e" providerId="Windows Live" clId="Web-{33B7FF77-C925-4972-8E2A-C921AC7A45C2}" dt="2021-11-02T14:24:44.721" v="441"/>
          <ac:spMkLst>
            <pc:docMk/>
            <pc:sldMk cId="3110755957" sldId="268"/>
            <ac:spMk id="18" creationId="{26C2F60D-36DC-4E6D-8544-3562BBABA872}"/>
          </ac:spMkLst>
        </pc:spChg>
        <pc:spChg chg="add del">
          <ac:chgData name="Racha Talbi" userId="9edc319a9227e78e" providerId="Windows Live" clId="Web-{33B7FF77-C925-4972-8E2A-C921AC7A45C2}" dt="2021-11-02T14:24:44.721" v="441"/>
          <ac:spMkLst>
            <pc:docMk/>
            <pc:sldMk cId="3110755957" sldId="268"/>
            <ac:spMk id="19" creationId="{FCFFC7D5-8758-4C87-A839-9FF78F54327B}"/>
          </ac:spMkLst>
        </pc:spChg>
        <pc:spChg chg="add del">
          <ac:chgData name="Racha Talbi" userId="9edc319a9227e78e" providerId="Windows Live" clId="Web-{33B7FF77-C925-4972-8E2A-C921AC7A45C2}" dt="2021-11-02T14:24:47.722" v="445"/>
          <ac:spMkLst>
            <pc:docMk/>
            <pc:sldMk cId="3110755957" sldId="268"/>
            <ac:spMk id="20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4:47.722" v="445"/>
          <ac:spMkLst>
            <pc:docMk/>
            <pc:sldMk cId="3110755957" sldId="268"/>
            <ac:spMk id="21" creationId="{A9896C11-F8DF-437A-B349-8AFD602DC0CA}"/>
          </ac:spMkLst>
        </pc:spChg>
        <pc:spChg chg="add">
          <ac:chgData name="Racha Talbi" userId="9edc319a9227e78e" providerId="Windows Live" clId="Web-{33B7FF77-C925-4972-8E2A-C921AC7A45C2}" dt="2021-11-02T14:24:47.722" v="446"/>
          <ac:spMkLst>
            <pc:docMk/>
            <pc:sldMk cId="3110755957" sldId="268"/>
            <ac:spMk id="22" creationId="{7A18C9FB-EC4C-4DAE-8F7D-C6E5AF607958}"/>
          </ac:spMkLst>
        </pc:spChg>
        <pc:spChg chg="add">
          <ac:chgData name="Racha Talbi" userId="9edc319a9227e78e" providerId="Windows Live" clId="Web-{33B7FF77-C925-4972-8E2A-C921AC7A45C2}" dt="2021-11-02T14:24:47.722" v="446"/>
          <ac:spMkLst>
            <pc:docMk/>
            <pc:sldMk cId="3110755957" sldId="268"/>
            <ac:spMk id="23" creationId="{26C2F60D-36DC-4E6D-8544-3562BBABA872}"/>
          </ac:spMkLst>
        </pc:spChg>
        <pc:spChg chg="add">
          <ac:chgData name="Racha Talbi" userId="9edc319a9227e78e" providerId="Windows Live" clId="Web-{33B7FF77-C925-4972-8E2A-C921AC7A45C2}" dt="2021-11-02T14:24:47.722" v="446"/>
          <ac:spMkLst>
            <pc:docMk/>
            <pc:sldMk cId="3110755957" sldId="268"/>
            <ac:spMk id="24" creationId="{FCFFC7D5-8758-4C87-A839-9FF78F54327B}"/>
          </ac:spMkLst>
        </pc:spChg>
        <pc:picChg chg="add mod ord">
          <ac:chgData name="Racha Talbi" userId="9edc319a9227e78e" providerId="Windows Live" clId="Web-{33B7FF77-C925-4972-8E2A-C921AC7A45C2}" dt="2021-11-02T14:24:47.722" v="446"/>
          <ac:picMkLst>
            <pc:docMk/>
            <pc:sldMk cId="3110755957" sldId="268"/>
            <ac:picMk id="4" creationId="{E3A814AF-326B-4E50-B556-DB82D39B496C}"/>
          </ac:picMkLst>
        </pc:picChg>
      </pc:sldChg>
      <pc:sldChg chg="addSp delSp modSp new mod setBg addAnim delAnim">
        <pc:chgData name="Racha Talbi" userId="9edc319a9227e78e" providerId="Windows Live" clId="Web-{33B7FF77-C925-4972-8E2A-C921AC7A45C2}" dt="2021-11-02T14:22:05.025" v="407"/>
        <pc:sldMkLst>
          <pc:docMk/>
          <pc:sldMk cId="2502261159" sldId="269"/>
        </pc:sldMkLst>
        <pc:spChg chg="mod ord">
          <ac:chgData name="Racha Talbi" userId="9edc319a9227e78e" providerId="Windows Live" clId="Web-{33B7FF77-C925-4972-8E2A-C921AC7A45C2}" dt="2021-11-02T14:22:05.025" v="407"/>
          <ac:spMkLst>
            <pc:docMk/>
            <pc:sldMk cId="2502261159" sldId="269"/>
            <ac:spMk id="2" creationId="{7C9EDC22-E8A8-4A3D-8CB2-18BADFCC087D}"/>
          </ac:spMkLst>
        </pc:spChg>
        <pc:spChg chg="add">
          <ac:chgData name="Racha Talbi" userId="9edc319a9227e78e" providerId="Windows Live" clId="Web-{33B7FF77-C925-4972-8E2A-C921AC7A45C2}" dt="2021-11-02T14:22:05.025" v="407"/>
          <ac:spMkLst>
            <pc:docMk/>
            <pc:sldMk cId="2502261159" sldId="269"/>
            <ac:spMk id="5" creationId="{A6EF5A53-0A64-4CA5-B9C7-1CB97CB5CF1C}"/>
          </ac:spMkLst>
        </pc:spChg>
        <pc:spChg chg="add">
          <ac:chgData name="Racha Talbi" userId="9edc319a9227e78e" providerId="Windows Live" clId="Web-{33B7FF77-C925-4972-8E2A-C921AC7A45C2}" dt="2021-11-02T14:22:05.025" v="407"/>
          <ac:spMkLst>
            <pc:docMk/>
            <pc:sldMk cId="2502261159" sldId="269"/>
            <ac:spMk id="6" creationId="{34ABFBEA-4EB0-4D02-A2C0-1733CD3D6F12}"/>
          </ac:spMkLst>
        </pc:spChg>
        <pc:spChg chg="add">
          <ac:chgData name="Racha Talbi" userId="9edc319a9227e78e" providerId="Windows Live" clId="Web-{33B7FF77-C925-4972-8E2A-C921AC7A45C2}" dt="2021-11-02T14:22:05.025" v="407"/>
          <ac:spMkLst>
            <pc:docMk/>
            <pc:sldMk cId="2502261159" sldId="269"/>
            <ac:spMk id="7" creationId="{19E083F6-57F4-487B-A766-EA0462B1EED8}"/>
          </ac:spMkLst>
        </pc:spChg>
        <pc:spChg chg="add del">
          <ac:chgData name="Racha Talbi" userId="9edc319a9227e78e" providerId="Windows Live" clId="Web-{33B7FF77-C925-4972-8E2A-C921AC7A45C2}" dt="2021-11-02T14:22:05.010" v="406"/>
          <ac:spMkLst>
            <pc:docMk/>
            <pc:sldMk cId="2502261159" sldId="269"/>
            <ac:spMk id="8" creationId="{A6EF5A53-0A64-4CA5-B9C7-1CB97CB5CF1C}"/>
          </ac:spMkLst>
        </pc:spChg>
        <pc:spChg chg="add">
          <ac:chgData name="Racha Talbi" userId="9edc319a9227e78e" providerId="Windows Live" clId="Web-{33B7FF77-C925-4972-8E2A-C921AC7A45C2}" dt="2021-11-02T14:22:05.025" v="407"/>
          <ac:spMkLst>
            <pc:docMk/>
            <pc:sldMk cId="2502261159" sldId="269"/>
            <ac:spMk id="9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2:05.010" v="406"/>
          <ac:spMkLst>
            <pc:docMk/>
            <pc:sldMk cId="2502261159" sldId="269"/>
            <ac:spMk id="10" creationId="{34ABFBEA-4EB0-4D02-A2C0-1733CD3D6F12}"/>
          </ac:spMkLst>
        </pc:spChg>
        <pc:spChg chg="add">
          <ac:chgData name="Racha Talbi" userId="9edc319a9227e78e" providerId="Windows Live" clId="Web-{33B7FF77-C925-4972-8E2A-C921AC7A45C2}" dt="2021-11-02T14:22:05.025" v="407"/>
          <ac:spMkLst>
            <pc:docMk/>
            <pc:sldMk cId="2502261159" sldId="269"/>
            <ac:spMk id="11" creationId="{26C2F60D-36DC-4E6D-8544-3562BBABA872}"/>
          </ac:spMkLst>
        </pc:spChg>
        <pc:spChg chg="add del">
          <ac:chgData name="Racha Talbi" userId="9edc319a9227e78e" providerId="Windows Live" clId="Web-{33B7FF77-C925-4972-8E2A-C921AC7A45C2}" dt="2021-11-02T14:22:05.010" v="406"/>
          <ac:spMkLst>
            <pc:docMk/>
            <pc:sldMk cId="2502261159" sldId="269"/>
            <ac:spMk id="12" creationId="{19E083F6-57F4-487B-A766-EA0462B1EED8}"/>
          </ac:spMkLst>
        </pc:spChg>
        <pc:spChg chg="add del">
          <ac:chgData name="Racha Talbi" userId="9edc319a9227e78e" providerId="Windows Live" clId="Web-{33B7FF77-C925-4972-8E2A-C921AC7A45C2}" dt="2021-11-02T14:22:05.010" v="406"/>
          <ac:spMkLst>
            <pc:docMk/>
            <pc:sldMk cId="2502261159" sldId="269"/>
            <ac:spMk id="14" creationId="{7A18C9FB-EC4C-4DAE-8F7D-C6E5AF607958}"/>
          </ac:spMkLst>
        </pc:spChg>
        <pc:spChg chg="add del">
          <ac:chgData name="Racha Talbi" userId="9edc319a9227e78e" providerId="Windows Live" clId="Web-{33B7FF77-C925-4972-8E2A-C921AC7A45C2}" dt="2021-11-02T14:22:05.010" v="406"/>
          <ac:spMkLst>
            <pc:docMk/>
            <pc:sldMk cId="2502261159" sldId="269"/>
            <ac:spMk id="16" creationId="{0ED8FC7E-742C-4B53-B6FF-F19F8EDA28B3}"/>
          </ac:spMkLst>
        </pc:spChg>
        <pc:spChg chg="add">
          <ac:chgData name="Racha Talbi" userId="9edc319a9227e78e" providerId="Windows Live" clId="Web-{33B7FF77-C925-4972-8E2A-C921AC7A45C2}" dt="2021-11-02T14:22:05.025" v="407"/>
          <ac:spMkLst>
            <pc:docMk/>
            <pc:sldMk cId="2502261159" sldId="269"/>
            <ac:spMk id="18" creationId="{FCFFC7D5-8758-4C87-A839-9FF78F54327B}"/>
          </ac:spMkLst>
        </pc:spChg>
        <pc:picChg chg="add mod">
          <ac:chgData name="Racha Talbi" userId="9edc319a9227e78e" providerId="Windows Live" clId="Web-{33B7FF77-C925-4972-8E2A-C921AC7A45C2}" dt="2021-11-02T14:22:05.025" v="407"/>
          <ac:picMkLst>
            <pc:docMk/>
            <pc:sldMk cId="2502261159" sldId="269"/>
            <ac:picMk id="3" creationId="{620403FD-D41D-43C9-B960-182E281F5C10}"/>
          </ac:picMkLst>
        </pc:picChg>
      </pc:sldChg>
      <pc:sldChg chg="new">
        <pc:chgData name="Racha Talbi" userId="9edc319a9227e78e" providerId="Windows Live" clId="Web-{33B7FF77-C925-4972-8E2A-C921AC7A45C2}" dt="2021-11-02T14:25:12.801" v="447"/>
        <pc:sldMkLst>
          <pc:docMk/>
          <pc:sldMk cId="3140541803" sldId="270"/>
        </pc:sldMkLst>
      </pc:sldChg>
      <pc:sldChg chg="new">
        <pc:chgData name="Racha Talbi" userId="9edc319a9227e78e" providerId="Windows Live" clId="Web-{33B7FF77-C925-4972-8E2A-C921AC7A45C2}" dt="2021-11-02T14:25:52.537" v="448"/>
        <pc:sldMkLst>
          <pc:docMk/>
          <pc:sldMk cId="3361481199" sldId="271"/>
        </pc:sldMkLst>
      </pc:sldChg>
      <pc:sldChg chg="addSp delSp modSp new">
        <pc:chgData name="Racha Talbi" userId="9edc319a9227e78e" providerId="Windows Live" clId="Web-{33B7FF77-C925-4972-8E2A-C921AC7A45C2}" dt="2021-11-02T14:47:54.719" v="633" actId="14100"/>
        <pc:sldMkLst>
          <pc:docMk/>
          <pc:sldMk cId="3972393628" sldId="272"/>
        </pc:sldMkLst>
        <pc:spChg chg="mod">
          <ac:chgData name="Racha Talbi" userId="9edc319a9227e78e" providerId="Windows Live" clId="Web-{33B7FF77-C925-4972-8E2A-C921AC7A45C2}" dt="2021-11-02T14:46:48.590" v="628" actId="20577"/>
          <ac:spMkLst>
            <pc:docMk/>
            <pc:sldMk cId="3972393628" sldId="272"/>
            <ac:spMk id="2" creationId="{0B5B2B6C-5C7A-420C-9A40-4B71EFF921A8}"/>
          </ac:spMkLst>
        </pc:spChg>
        <pc:spChg chg="del">
          <ac:chgData name="Racha Talbi" userId="9edc319a9227e78e" providerId="Windows Live" clId="Web-{33B7FF77-C925-4972-8E2A-C921AC7A45C2}" dt="2021-11-02T14:47:01.435" v="629"/>
          <ac:spMkLst>
            <pc:docMk/>
            <pc:sldMk cId="3972393628" sldId="272"/>
            <ac:spMk id="3" creationId="{30804644-4B6E-48FB-BBBE-039B8399A8B3}"/>
          </ac:spMkLst>
        </pc:spChg>
        <pc:spChg chg="del">
          <ac:chgData name="Racha Talbi" userId="9edc319a9227e78e" providerId="Windows Live" clId="Web-{33B7FF77-C925-4972-8E2A-C921AC7A45C2}" dt="2021-11-02T14:47:21.436" v="630"/>
          <ac:spMkLst>
            <pc:docMk/>
            <pc:sldMk cId="3972393628" sldId="272"/>
            <ac:spMk id="4" creationId="{56315FF8-1910-4C46-9FDA-EEA3CCCE2A74}"/>
          </ac:spMkLst>
        </pc:spChg>
        <pc:picChg chg="add mod ord">
          <ac:chgData name="Racha Talbi" userId="9edc319a9227e78e" providerId="Windows Live" clId="Web-{33B7FF77-C925-4972-8E2A-C921AC7A45C2}" dt="2021-11-02T14:47:01.435" v="629"/>
          <ac:picMkLst>
            <pc:docMk/>
            <pc:sldMk cId="3972393628" sldId="272"/>
            <ac:picMk id="5" creationId="{2915CEBE-D56D-40E5-B1A1-CFB3C4FEAD2B}"/>
          </ac:picMkLst>
        </pc:picChg>
        <pc:picChg chg="add mod ord">
          <ac:chgData name="Racha Talbi" userId="9edc319a9227e78e" providerId="Windows Live" clId="Web-{33B7FF77-C925-4972-8E2A-C921AC7A45C2}" dt="2021-11-02T14:47:54.719" v="633" actId="14100"/>
          <ac:picMkLst>
            <pc:docMk/>
            <pc:sldMk cId="3972393628" sldId="272"/>
            <ac:picMk id="6" creationId="{96AD9626-D031-4E67-9471-817E071D62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08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10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40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7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42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12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510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60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24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1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50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482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6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7" name="Picture 3" descr="Une image contenant extérieur, bâtiment, bleu&#10;&#10;Description générée automatiquement">
            <a:extLst>
              <a:ext uri="{FF2B5EF4-FFF2-40B4-BE49-F238E27FC236}">
                <a16:creationId xmlns:a16="http://schemas.microsoft.com/office/drawing/2014/main" xmlns="" id="{1E64F132-84C6-435C-8EDE-F43C4BB0F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6" b="1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30" name="Rectangle 28">
            <a:extLst>
              <a:ext uri="{FF2B5EF4-FFF2-40B4-BE49-F238E27FC236}">
                <a16:creationId xmlns:a16="http://schemas.microsoft.com/office/drawing/2014/main" xmlns="" id="{5E698B96-C345-4CAB-9657-02BD17A194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>
                  <a:alpha val="30000"/>
                </a:schemeClr>
              </a:gs>
              <a:gs pos="33000">
                <a:schemeClr val="bg1">
                  <a:alpha val="2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3810000" cy="30480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de-DE" sz="3700" b="1" i="1">
                <a:latin typeface="Century Gothic"/>
                <a:ea typeface="MS Gothic"/>
              </a:rPr>
              <a:t> ARQUITECTURA EN EL FUTURO </a:t>
            </a:r>
            <a:endParaRPr lang="fr-FR" sz="3700" b="1" i="1"/>
          </a:p>
        </p:txBody>
      </p:sp>
    </p:spTree>
    <p:extLst>
      <p:ext uri="{BB962C8B-B14F-4D97-AF65-F5344CB8AC3E}">
        <p14:creationId xmlns:p14="http://schemas.microsoft.com/office/powerpoint/2010/main" xmlns="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B584FFE4-BA0F-485B-8D64-E765E7899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819509"/>
            <a:ext cx="5151119" cy="848264"/>
          </a:xfrm>
        </p:spPr>
        <p:txBody>
          <a:bodyPr/>
          <a:lstStyle/>
          <a:p>
            <a:r>
              <a:rPr lang="fr-FR">
                <a:solidFill>
                  <a:srgbClr val="FFFFFF">
                    <a:alpha val="70000"/>
                  </a:srgbClr>
                </a:solidFill>
              </a:rPr>
              <a:t>SMART CITY </a:t>
            </a:r>
            <a:endParaRPr lang="fr-FR"/>
          </a:p>
        </p:txBody>
      </p:sp>
      <p:pic>
        <p:nvPicPr>
          <p:cNvPr id="16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03ED8E40-38AF-4D21-BD69-C4A74129AF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2000" y="2343706"/>
            <a:ext cx="5151119" cy="3435796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FDC31E4C-8B9F-48C8-823D-B7C02FF72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862642"/>
            <a:ext cx="5151122" cy="805132"/>
          </a:xfrm>
        </p:spPr>
        <p:txBody>
          <a:bodyPr/>
          <a:lstStyle/>
          <a:p>
            <a:r>
              <a:rPr lang="fr-FR">
                <a:solidFill>
                  <a:srgbClr val="FFFFFF">
                    <a:alpha val="70000"/>
                  </a:srgbClr>
                </a:solidFill>
              </a:rPr>
              <a:t>REHABILITACION ENERGETICA</a:t>
            </a:r>
            <a:endParaRPr lang="fr-FR"/>
          </a:p>
        </p:txBody>
      </p:sp>
      <p:pic>
        <p:nvPicPr>
          <p:cNvPr id="17" name="Image 17" descr="Une image contenant texte, bâtiment, extérieur, immeuble résidentiel&#10;&#10;Description générée automatiquement">
            <a:extLst>
              <a:ext uri="{FF2B5EF4-FFF2-40B4-BE49-F238E27FC236}">
                <a16:creationId xmlns:a16="http://schemas.microsoft.com/office/drawing/2014/main" xmlns="" id="{6407C8A5-5B47-4594-83DF-DE2E5FDEAE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78878" y="2340390"/>
            <a:ext cx="5151122" cy="3442428"/>
          </a:xfrm>
        </p:spPr>
      </p:pic>
    </p:spTree>
    <p:extLst>
      <p:ext uri="{BB962C8B-B14F-4D97-AF65-F5344CB8AC3E}">
        <p14:creationId xmlns:p14="http://schemas.microsoft.com/office/powerpoint/2010/main" xmlns="" val="67676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3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5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9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9" descr="Une image contenant arbre, ciel, extérieur&#10;&#10;Description générée automatiquement">
            <a:extLst>
              <a:ext uri="{FF2B5EF4-FFF2-40B4-BE49-F238E27FC236}">
                <a16:creationId xmlns:a16="http://schemas.microsoft.com/office/drawing/2014/main" xmlns="" id="{E2EA122B-BEE8-4E89-9736-99DD0DB8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7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7" name="Freeform: Shape 21">
            <a:extLst>
              <a:ext uri="{FF2B5EF4-FFF2-40B4-BE49-F238E27FC236}">
                <a16:creationId xmlns:a16="http://schemas.microsoft.com/office/drawing/2014/main" xmlns="" id="{15A93C08-5026-4474-A6D5-87A03C1357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E633B38B-B87A-4288-A20F-0223A6C27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6768143F-287B-48B7-8474-6D529C9D9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094" y="2277980"/>
            <a:ext cx="4048126" cy="133158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b="1">
                <a:solidFill>
                  <a:schemeClr val="tx1">
                    <a:alpha val="70000"/>
                  </a:schemeClr>
                </a:solidFill>
                <a:latin typeface="Arial Black"/>
              </a:rPr>
              <a:t>TENDENCIAS QUE DARAN FORMA AL FUTURO DE LA ARQUITECTURA </a:t>
            </a:r>
            <a:endParaRPr lang="en-US" sz="2400" b="1" kern="1200">
              <a:solidFill>
                <a:schemeClr val="tx1">
                  <a:alpha val="70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25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9" name="Rectangle 13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3" name="Image 3" descr="Une image contenant bâtiment, intérieur, quai&#10;&#10;Description générée automatiquement">
            <a:extLst>
              <a:ext uri="{FF2B5EF4-FFF2-40B4-BE49-F238E27FC236}">
                <a16:creationId xmlns:a16="http://schemas.microsoft.com/office/drawing/2014/main" xmlns="" id="{620403FD-D41D-43C9-B960-182E281F5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86" b="9433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1" name="Freeform: Shape 15">
            <a:extLst>
              <a:ext uri="{FF2B5EF4-FFF2-40B4-BE49-F238E27FC236}">
                <a16:creationId xmlns:a16="http://schemas.microsoft.com/office/drawing/2014/main" xmlns="" id="{26C2F60D-36DC-4E6D-8544-3562BBABA8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42263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CFFC7D5-8758-4C87-A839-9FF78F543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482642" flipH="1">
            <a:off x="318955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C9EDC22-E8A8-4A3D-8CB2-18BADFCC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830853"/>
            <a:ext cx="4297680" cy="15819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ROBOT DE ARQUITECTURA E IMPRESORAS 3D</a:t>
            </a:r>
          </a:p>
        </p:txBody>
      </p:sp>
    </p:spTree>
    <p:extLst>
      <p:ext uri="{BB962C8B-B14F-4D97-AF65-F5344CB8AC3E}">
        <p14:creationId xmlns:p14="http://schemas.microsoft.com/office/powerpoint/2010/main" xmlns="" val="250226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4" name="Image 4" descr="Une image contenant intérieur, plancher, bâtiment, meubles&#10;&#10;Description générée automatiquement">
            <a:extLst>
              <a:ext uri="{FF2B5EF4-FFF2-40B4-BE49-F238E27FC236}">
                <a16:creationId xmlns:a16="http://schemas.microsoft.com/office/drawing/2014/main" xmlns="" id="{E3A814AF-326B-4E50-B556-DB82D39B4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35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23" name="Freeform: Shape 16">
            <a:extLst>
              <a:ext uri="{FF2B5EF4-FFF2-40B4-BE49-F238E27FC236}">
                <a16:creationId xmlns:a16="http://schemas.microsoft.com/office/drawing/2014/main" xmlns="" id="{26C2F60D-36DC-4E6D-8544-3562BBABA8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7116827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xmlns="" id="{FCFFC7D5-8758-4C87-A839-9FF78F543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7117358">
            <a:off x="6005381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6217DD-CFA0-4AB7-A987-77F3A7A21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4700" y="4108629"/>
            <a:ext cx="4305300" cy="1380335"/>
          </a:xfrm>
        </p:spPr>
        <p:txBody>
          <a:bodyPr>
            <a:normAutofit/>
          </a:bodyPr>
          <a:lstStyle/>
          <a:p>
            <a:pPr algn="l"/>
            <a:r>
              <a:rPr lang="fr-FR" sz="3600"/>
              <a:t>INTERNET DE ESPACIOS</a:t>
            </a:r>
          </a:p>
        </p:txBody>
      </p:sp>
    </p:spTree>
    <p:extLst>
      <p:ext uri="{BB962C8B-B14F-4D97-AF65-F5344CB8AC3E}">
        <p14:creationId xmlns:p14="http://schemas.microsoft.com/office/powerpoint/2010/main" xmlns="" val="311075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3D30BBA-846A-412A-8DB6-324B500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CONCLUCION</a:t>
            </a:r>
            <a:endParaRPr lang="fr-FR"/>
          </a:p>
        </p:txBody>
      </p:sp>
      <p:pic>
        <p:nvPicPr>
          <p:cNvPr id="4" name="Espace réservé du contenu 3" descr="5c8b73a9200000430470cbbf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152" y="1847850"/>
            <a:ext cx="8297448" cy="4191000"/>
          </a:xfrm>
        </p:spPr>
      </p:pic>
    </p:spTree>
    <p:extLst>
      <p:ext uri="{BB962C8B-B14F-4D97-AF65-F5344CB8AC3E}">
        <p14:creationId xmlns:p14="http://schemas.microsoft.com/office/powerpoint/2010/main" xmlns="" val="336148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0D3172D-BD65-4920-B90E-5C981BDC9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INTRODUCCION</a:t>
            </a:r>
            <a:endParaRPr lang="fr-FR" dirty="0"/>
          </a:p>
        </p:txBody>
      </p:sp>
      <p:pic>
        <p:nvPicPr>
          <p:cNvPr id="4" name="Espace réservé du contenu 3" descr="images (4) (1) (1)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736" y="2076450"/>
            <a:ext cx="9718114" cy="3867150"/>
          </a:xfrm>
        </p:spPr>
      </p:pic>
    </p:spTree>
    <p:extLst>
      <p:ext uri="{BB962C8B-B14F-4D97-AF65-F5344CB8AC3E}">
        <p14:creationId xmlns:p14="http://schemas.microsoft.com/office/powerpoint/2010/main" xmlns="" val="314054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87A0FBA-CC04-4256-A8EB-BB3C543E98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7">
            <a:extLst>
              <a:ext uri="{FF2B5EF4-FFF2-40B4-BE49-F238E27FC236}">
                <a16:creationId xmlns:a16="http://schemas.microsoft.com/office/drawing/2014/main" xmlns="" id="{9717FEE6-9745-4DB2-80FE-BA14D48AF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3" r="5685" b="3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E633B38B-B87A-4288-A20F-0223A6C27A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CC2EF2E-E4B1-477C-90B3-07E6BE82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925" y="2415396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FR" sz="2400">
                <a:ea typeface="+mn-lt"/>
                <a:cs typeface="+mn-lt"/>
              </a:rPr>
              <a:t>Qué es la sostenibilidad?</a:t>
            </a:r>
            <a:endParaRPr lang="fr-FR" sz="2400"/>
          </a:p>
          <a:p>
            <a:endParaRPr lang="fr-FR" sz="2400"/>
          </a:p>
          <a:p>
            <a:endParaRPr lang="fr-FR" sz="24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0E9E5A-42D2-4858-A3C2-E6FE7591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057" y="1207698"/>
            <a:ext cx="5334000" cy="1524000"/>
          </a:xfrm>
        </p:spPr>
        <p:txBody>
          <a:bodyPr>
            <a:normAutofit/>
          </a:bodyPr>
          <a:lstStyle/>
          <a:p>
            <a:r>
              <a:rPr lang="fr-FR" sz="3200">
                <a:ea typeface="+mj-lt"/>
                <a:cs typeface="+mj-lt"/>
              </a:rPr>
              <a:t>SOSTENIBILIDAD</a:t>
            </a:r>
            <a:endParaRPr lang="fr-FR" sz="3200"/>
          </a:p>
        </p:txBody>
      </p:sp>
    </p:spTree>
    <p:extLst>
      <p:ext uri="{BB962C8B-B14F-4D97-AF65-F5344CB8AC3E}">
        <p14:creationId xmlns:p14="http://schemas.microsoft.com/office/powerpoint/2010/main" xmlns="" val="863076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9">
            <a:extLst>
              <a:ext uri="{FF2B5EF4-FFF2-40B4-BE49-F238E27FC236}">
                <a16:creationId xmlns:a16="http://schemas.microsoft.com/office/drawing/2014/main" xmlns="" id="{075615F8-B807-416B-8DBB-536E4371A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61">
            <a:extLst>
              <a:ext uri="{FF2B5EF4-FFF2-40B4-BE49-F238E27FC236}">
                <a16:creationId xmlns:a16="http://schemas.microsoft.com/office/drawing/2014/main" xmlns="" id="{A06D6217-6D0E-4B31-938E-82E10C14F3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10937" y="-490"/>
            <a:ext cx="2714668" cy="3877528"/>
          </a:xfrm>
          <a:custGeom>
            <a:avLst/>
            <a:gdLst>
              <a:gd name="connsiteX0" fmla="*/ 128961 w 2714668"/>
              <a:gd name="connsiteY0" fmla="*/ 0 h 3877528"/>
              <a:gd name="connsiteX1" fmla="*/ 2515098 w 2714668"/>
              <a:gd name="connsiteY1" fmla="*/ 0 h 3877528"/>
              <a:gd name="connsiteX2" fmla="*/ 2533352 w 2714668"/>
              <a:gd name="connsiteY2" fmla="*/ 29258 h 3877528"/>
              <a:gd name="connsiteX3" fmla="*/ 2660794 w 2714668"/>
              <a:gd name="connsiteY3" fmla="*/ 935750 h 3877528"/>
              <a:gd name="connsiteX4" fmla="*/ 2714045 w 2714668"/>
              <a:gd name="connsiteY4" fmla="*/ 2380073 h 3877528"/>
              <a:gd name="connsiteX5" fmla="*/ 2461474 w 2714668"/>
              <a:gd name="connsiteY5" fmla="*/ 3654065 h 3877528"/>
              <a:gd name="connsiteX6" fmla="*/ 2195252 w 2714668"/>
              <a:gd name="connsiteY6" fmla="*/ 3855446 h 3877528"/>
              <a:gd name="connsiteX7" fmla="*/ 1629320 w 2714668"/>
              <a:gd name="connsiteY7" fmla="*/ 3792071 h 3877528"/>
              <a:gd name="connsiteX8" fmla="*/ 1325623 w 2714668"/>
              <a:gd name="connsiteY8" fmla="*/ 3667368 h 3877528"/>
              <a:gd name="connsiteX9" fmla="*/ 689396 w 2714668"/>
              <a:gd name="connsiteY9" fmla="*/ 3261252 h 3877528"/>
              <a:gd name="connsiteX10" fmla="*/ 121566 w 2714668"/>
              <a:gd name="connsiteY10" fmla="*/ 2240355 h 3877528"/>
              <a:gd name="connsiteX11" fmla="*/ 21428 w 2714668"/>
              <a:gd name="connsiteY11" fmla="*/ 780116 h 3877528"/>
              <a:gd name="connsiteX12" fmla="*/ 122382 w 2714668"/>
              <a:gd name="connsiteY12" fmla="*/ 18336 h 3877528"/>
              <a:gd name="connsiteX13" fmla="*/ 128961 w 2714668"/>
              <a:gd name="connsiteY13" fmla="*/ 0 h 387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4668" h="3877528">
                <a:moveTo>
                  <a:pt x="128961" y="0"/>
                </a:moveTo>
                <a:lnTo>
                  <a:pt x="2515098" y="0"/>
                </a:lnTo>
                <a:lnTo>
                  <a:pt x="2533352" y="29258"/>
                </a:lnTo>
                <a:cubicBezTo>
                  <a:pt x="2751005" y="399611"/>
                  <a:pt x="2665322" y="593705"/>
                  <a:pt x="2660794" y="935750"/>
                </a:cubicBezTo>
                <a:cubicBezTo>
                  <a:pt x="2654776" y="1394998"/>
                  <a:pt x="2721785" y="1919645"/>
                  <a:pt x="2714045" y="2380073"/>
                </a:cubicBezTo>
                <a:cubicBezTo>
                  <a:pt x="2705190" y="2907574"/>
                  <a:pt x="2639906" y="3396343"/>
                  <a:pt x="2461474" y="3654065"/>
                </a:cubicBezTo>
                <a:cubicBezTo>
                  <a:pt x="2386448" y="3762577"/>
                  <a:pt x="2296003" y="3825407"/>
                  <a:pt x="2195252" y="3855446"/>
                </a:cubicBezTo>
                <a:cubicBezTo>
                  <a:pt x="2027337" y="3905510"/>
                  <a:pt x="1830799" y="3864491"/>
                  <a:pt x="1629320" y="3792071"/>
                </a:cubicBezTo>
                <a:cubicBezTo>
                  <a:pt x="1528396" y="3755686"/>
                  <a:pt x="1426215" y="3711500"/>
                  <a:pt x="1325623" y="3667368"/>
                </a:cubicBezTo>
                <a:cubicBezTo>
                  <a:pt x="1117671" y="3574930"/>
                  <a:pt x="905589" y="3479532"/>
                  <a:pt x="689396" y="3261252"/>
                </a:cubicBezTo>
                <a:cubicBezTo>
                  <a:pt x="473119" y="3042996"/>
                  <a:pt x="248064" y="2678216"/>
                  <a:pt x="121566" y="2240355"/>
                </a:cubicBezTo>
                <a:cubicBezTo>
                  <a:pt x="-30834" y="1712737"/>
                  <a:pt x="-7976" y="1218822"/>
                  <a:pt x="21428" y="780116"/>
                </a:cubicBezTo>
                <a:cubicBezTo>
                  <a:pt x="39793" y="506825"/>
                  <a:pt x="60241" y="225168"/>
                  <a:pt x="122382" y="18336"/>
                </a:cubicBezTo>
                <a:lnTo>
                  <a:pt x="12896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xmlns="" id="{5E288412-8218-49F0-994F-F2703A3519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52271" y="3048001"/>
            <a:ext cx="2880305" cy="3810000"/>
          </a:xfrm>
          <a:custGeom>
            <a:avLst/>
            <a:gdLst>
              <a:gd name="connsiteX0" fmla="*/ 1427391 w 2880305"/>
              <a:gd name="connsiteY0" fmla="*/ 1406 h 3810000"/>
              <a:gd name="connsiteX1" fmla="*/ 2221194 w 2880305"/>
              <a:gd name="connsiteY1" fmla="*/ 503933 h 3810000"/>
              <a:gd name="connsiteX2" fmla="*/ 2880009 w 2880305"/>
              <a:gd name="connsiteY2" fmla="*/ 1927551 h 3810000"/>
              <a:gd name="connsiteX3" fmla="*/ 2202976 w 2880305"/>
              <a:gd name="connsiteY3" fmla="*/ 3583201 h 3810000"/>
              <a:gd name="connsiteX4" fmla="*/ 1964054 w 2880305"/>
              <a:gd name="connsiteY4" fmla="*/ 3754792 h 3810000"/>
              <a:gd name="connsiteX5" fmla="*/ 1889463 w 2880305"/>
              <a:gd name="connsiteY5" fmla="*/ 3810000 h 3810000"/>
              <a:gd name="connsiteX6" fmla="*/ 170950 w 2880305"/>
              <a:gd name="connsiteY6" fmla="*/ 3810000 h 3810000"/>
              <a:gd name="connsiteX7" fmla="*/ 161643 w 2880305"/>
              <a:gd name="connsiteY7" fmla="*/ 3787381 h 3810000"/>
              <a:gd name="connsiteX8" fmla="*/ 3 w 2880305"/>
              <a:gd name="connsiteY8" fmla="*/ 2521480 h 3810000"/>
              <a:gd name="connsiteX9" fmla="*/ 940804 w 2880305"/>
              <a:gd name="connsiteY9" fmla="*/ 238166 h 3810000"/>
              <a:gd name="connsiteX10" fmla="*/ 1427391 w 2880305"/>
              <a:gd name="connsiteY10" fmla="*/ 1406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0305" h="3810000">
                <a:moveTo>
                  <a:pt x="1427391" y="1406"/>
                </a:moveTo>
                <a:cubicBezTo>
                  <a:pt x="1697945" y="-17328"/>
                  <a:pt x="1966503" y="151281"/>
                  <a:pt x="2221194" y="503933"/>
                </a:cubicBezTo>
                <a:cubicBezTo>
                  <a:pt x="2434592" y="799383"/>
                  <a:pt x="2868890" y="958914"/>
                  <a:pt x="2880009" y="1927551"/>
                </a:cubicBezTo>
                <a:cubicBezTo>
                  <a:pt x="2893002" y="3069881"/>
                  <a:pt x="2476119" y="3410523"/>
                  <a:pt x="2202976" y="3583201"/>
                </a:cubicBezTo>
                <a:cubicBezTo>
                  <a:pt x="2140098" y="3622914"/>
                  <a:pt x="2058579" y="3684108"/>
                  <a:pt x="1964054" y="3754792"/>
                </a:cubicBezTo>
                <a:lnTo>
                  <a:pt x="1889463" y="3810000"/>
                </a:lnTo>
                <a:lnTo>
                  <a:pt x="170950" y="3810000"/>
                </a:lnTo>
                <a:lnTo>
                  <a:pt x="161643" y="3787381"/>
                </a:lnTo>
                <a:cubicBezTo>
                  <a:pt x="60952" y="3505930"/>
                  <a:pt x="732" y="3097452"/>
                  <a:pt x="3" y="2521480"/>
                </a:cubicBezTo>
                <a:cubicBezTo>
                  <a:pt x="-1470" y="1385219"/>
                  <a:pt x="670607" y="484036"/>
                  <a:pt x="940804" y="238166"/>
                </a:cubicBezTo>
                <a:cubicBezTo>
                  <a:pt x="1102008" y="91331"/>
                  <a:pt x="1265061" y="12648"/>
                  <a:pt x="1427391" y="14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xmlns="" id="{5B9FDD9A-B8B3-4AED-A2C3-A862F0A109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24969" y="-2634"/>
            <a:ext cx="3195156" cy="3879671"/>
          </a:xfrm>
          <a:custGeom>
            <a:avLst/>
            <a:gdLst>
              <a:gd name="connsiteX0" fmla="*/ 158486 w 3336197"/>
              <a:gd name="connsiteY0" fmla="*/ 0 h 4765296"/>
              <a:gd name="connsiteX1" fmla="*/ 3090935 w 3336197"/>
              <a:gd name="connsiteY1" fmla="*/ 0 h 4765296"/>
              <a:gd name="connsiteX2" fmla="*/ 3113368 w 3336197"/>
              <a:gd name="connsiteY2" fmla="*/ 35957 h 4765296"/>
              <a:gd name="connsiteX3" fmla="*/ 3269988 w 3336197"/>
              <a:gd name="connsiteY3" fmla="*/ 1149992 h 4765296"/>
              <a:gd name="connsiteX4" fmla="*/ 3335431 w 3336197"/>
              <a:gd name="connsiteY4" fmla="*/ 2924995 h 4765296"/>
              <a:gd name="connsiteX5" fmla="*/ 3025033 w 3336197"/>
              <a:gd name="connsiteY5" fmla="*/ 4490670 h 4765296"/>
              <a:gd name="connsiteX6" fmla="*/ 2697860 w 3336197"/>
              <a:gd name="connsiteY6" fmla="*/ 4738158 h 4765296"/>
              <a:gd name="connsiteX7" fmla="*/ 2002356 w 3336197"/>
              <a:gd name="connsiteY7" fmla="*/ 4660273 h 4765296"/>
              <a:gd name="connsiteX8" fmla="*/ 1629127 w 3336197"/>
              <a:gd name="connsiteY8" fmla="*/ 4507019 h 4765296"/>
              <a:gd name="connsiteX9" fmla="*/ 847235 w 3336197"/>
              <a:gd name="connsiteY9" fmla="*/ 4007922 h 4765296"/>
              <a:gd name="connsiteX10" fmla="*/ 149399 w 3336197"/>
              <a:gd name="connsiteY10" fmla="*/ 2753289 h 4765296"/>
              <a:gd name="connsiteX11" fmla="*/ 26334 w 3336197"/>
              <a:gd name="connsiteY11" fmla="*/ 958725 h 4765296"/>
              <a:gd name="connsiteX12" fmla="*/ 150401 w 3336197"/>
              <a:gd name="connsiteY12" fmla="*/ 22534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12" fmla="*/ 236175 w 3336197"/>
              <a:gd name="connsiteY12" fmla="*/ 91440 h 4765296"/>
              <a:gd name="connsiteX0" fmla="*/ 3090935 w 3336197"/>
              <a:gd name="connsiteY0" fmla="*/ 0 h 4765296"/>
              <a:gd name="connsiteX1" fmla="*/ 3113368 w 3336197"/>
              <a:gd name="connsiteY1" fmla="*/ 35957 h 4765296"/>
              <a:gd name="connsiteX2" fmla="*/ 3269988 w 3336197"/>
              <a:gd name="connsiteY2" fmla="*/ 1149992 h 4765296"/>
              <a:gd name="connsiteX3" fmla="*/ 3335431 w 3336197"/>
              <a:gd name="connsiteY3" fmla="*/ 2924995 h 4765296"/>
              <a:gd name="connsiteX4" fmla="*/ 3025033 w 3336197"/>
              <a:gd name="connsiteY4" fmla="*/ 4490670 h 4765296"/>
              <a:gd name="connsiteX5" fmla="*/ 2697860 w 3336197"/>
              <a:gd name="connsiteY5" fmla="*/ 4738158 h 4765296"/>
              <a:gd name="connsiteX6" fmla="*/ 2002356 w 3336197"/>
              <a:gd name="connsiteY6" fmla="*/ 4660273 h 4765296"/>
              <a:gd name="connsiteX7" fmla="*/ 1629127 w 3336197"/>
              <a:gd name="connsiteY7" fmla="*/ 4507019 h 4765296"/>
              <a:gd name="connsiteX8" fmla="*/ 847235 w 3336197"/>
              <a:gd name="connsiteY8" fmla="*/ 4007922 h 4765296"/>
              <a:gd name="connsiteX9" fmla="*/ 149399 w 3336197"/>
              <a:gd name="connsiteY9" fmla="*/ 2753289 h 4765296"/>
              <a:gd name="connsiteX10" fmla="*/ 26334 w 3336197"/>
              <a:gd name="connsiteY10" fmla="*/ 958725 h 4765296"/>
              <a:gd name="connsiteX11" fmla="*/ 150401 w 3336197"/>
              <a:gd name="connsiteY11" fmla="*/ 22534 h 4765296"/>
              <a:gd name="connsiteX0" fmla="*/ 3090935 w 3336197"/>
              <a:gd name="connsiteY0" fmla="*/ 2633 h 4767929"/>
              <a:gd name="connsiteX1" fmla="*/ 3113368 w 3336197"/>
              <a:gd name="connsiteY1" fmla="*/ 38590 h 4767929"/>
              <a:gd name="connsiteX2" fmla="*/ 3269988 w 3336197"/>
              <a:gd name="connsiteY2" fmla="*/ 1152625 h 4767929"/>
              <a:gd name="connsiteX3" fmla="*/ 3335431 w 3336197"/>
              <a:gd name="connsiteY3" fmla="*/ 2927628 h 4767929"/>
              <a:gd name="connsiteX4" fmla="*/ 3025033 w 3336197"/>
              <a:gd name="connsiteY4" fmla="*/ 4493303 h 4767929"/>
              <a:gd name="connsiteX5" fmla="*/ 2697860 w 3336197"/>
              <a:gd name="connsiteY5" fmla="*/ 4740791 h 4767929"/>
              <a:gd name="connsiteX6" fmla="*/ 2002356 w 3336197"/>
              <a:gd name="connsiteY6" fmla="*/ 4662906 h 4767929"/>
              <a:gd name="connsiteX7" fmla="*/ 1629127 w 3336197"/>
              <a:gd name="connsiteY7" fmla="*/ 4509652 h 4767929"/>
              <a:gd name="connsiteX8" fmla="*/ 847235 w 3336197"/>
              <a:gd name="connsiteY8" fmla="*/ 4010555 h 4767929"/>
              <a:gd name="connsiteX9" fmla="*/ 149399 w 3336197"/>
              <a:gd name="connsiteY9" fmla="*/ 2755922 h 4767929"/>
              <a:gd name="connsiteX10" fmla="*/ 26334 w 3336197"/>
              <a:gd name="connsiteY10" fmla="*/ 961358 h 4767929"/>
              <a:gd name="connsiteX11" fmla="*/ 178911 w 3336197"/>
              <a:gd name="connsiteY11" fmla="*/ 0 h 476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6197" h="4767929">
                <a:moveTo>
                  <a:pt x="3090935" y="2633"/>
                </a:moveTo>
                <a:lnTo>
                  <a:pt x="3113368" y="38590"/>
                </a:lnTo>
                <a:cubicBezTo>
                  <a:pt x="3380853" y="493736"/>
                  <a:pt x="3275553" y="732268"/>
                  <a:pt x="3269988" y="1152625"/>
                </a:cubicBezTo>
                <a:cubicBezTo>
                  <a:pt x="3262592" y="1717018"/>
                  <a:pt x="3344943" y="2361785"/>
                  <a:pt x="3335431" y="2927628"/>
                </a:cubicBezTo>
                <a:cubicBezTo>
                  <a:pt x="3324549" y="3575902"/>
                  <a:pt x="3244318" y="4176576"/>
                  <a:pt x="3025033" y="4493303"/>
                </a:cubicBezTo>
                <a:cubicBezTo>
                  <a:pt x="2932830" y="4626660"/>
                  <a:pt x="2821677" y="4703875"/>
                  <a:pt x="2697860" y="4740791"/>
                </a:cubicBezTo>
                <a:cubicBezTo>
                  <a:pt x="2491500" y="4802317"/>
                  <a:pt x="2249964" y="4751907"/>
                  <a:pt x="2002356" y="4662906"/>
                </a:cubicBezTo>
                <a:cubicBezTo>
                  <a:pt x="1878325" y="4618191"/>
                  <a:pt x="1752750" y="4563888"/>
                  <a:pt x="1629127" y="4509652"/>
                </a:cubicBezTo>
                <a:cubicBezTo>
                  <a:pt x="1373564" y="4396051"/>
                  <a:pt x="1112925" y="4278811"/>
                  <a:pt x="847235" y="4010555"/>
                </a:cubicBezTo>
                <a:cubicBezTo>
                  <a:pt x="581440" y="3742329"/>
                  <a:pt x="304859" y="3294032"/>
                  <a:pt x="149399" y="2755922"/>
                </a:cubicBezTo>
                <a:cubicBezTo>
                  <a:pt x="-37894" y="2107505"/>
                  <a:pt x="-9803" y="1500507"/>
                  <a:pt x="26334" y="961358"/>
                </a:cubicBezTo>
                <a:cubicBezTo>
                  <a:pt x="48903" y="625497"/>
                  <a:pt x="102543" y="254187"/>
                  <a:pt x="178911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7" name="Image 7" descr="Une image contenant ciel, extérieur, bâtiment, tour&#10;&#10;Description générée automatiquement">
            <a:extLst>
              <a:ext uri="{FF2B5EF4-FFF2-40B4-BE49-F238E27FC236}">
                <a16:creationId xmlns:a16="http://schemas.microsoft.com/office/drawing/2014/main" xmlns="" id="{D55F85FA-B061-4097-95EA-11E26C16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360" y="278486"/>
            <a:ext cx="4534897" cy="2873189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2AB0E71-A47B-4AFF-9F42-189CA6440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547" y="3875593"/>
            <a:ext cx="5046452" cy="30623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b="1">
                <a:solidFill>
                  <a:schemeClr val="tx1"/>
                </a:solidFill>
                <a:ea typeface="+mn-lt"/>
                <a:cs typeface="+mn-lt"/>
              </a:rPr>
              <a:t>LA ARQUITECTURA SOSTENIBLE ES EL FUTURO</a:t>
            </a:r>
            <a:endParaRPr lang="fr-FR" b="1">
              <a:solidFill>
                <a:schemeClr val="tx1"/>
              </a:solidFill>
            </a:endParaRPr>
          </a:p>
        </p:txBody>
      </p:sp>
      <p:pic>
        <p:nvPicPr>
          <p:cNvPr id="6" name="Image 6" descr="Une image contenant ciel, extérieur, bâtiment, dôme&#10;&#10;Description générée automatiquement">
            <a:extLst>
              <a:ext uri="{FF2B5EF4-FFF2-40B4-BE49-F238E27FC236}">
                <a16:creationId xmlns:a16="http://schemas.microsoft.com/office/drawing/2014/main" xmlns="" id="{5E7246EC-DBC3-41D4-9F9B-9197E98A7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943" y="3555949"/>
            <a:ext cx="3711040" cy="297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518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5B2B6C-5C7A-420C-9A40-4B71EFF9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FR" sz="2400" b="1">
                <a:ea typeface="+mj-lt"/>
                <a:cs typeface="+mj-lt"/>
              </a:rPr>
              <a:t>ALGUNAS DE LAS SOLUCIONES ARQUITECTONICAS QUE VALEN POR AUTOSUFICIENTE ENERGETICA Y LA CONSERVACION DE LA PLANETA</a:t>
            </a:r>
            <a:endParaRPr lang="fr-FR" sz="2400">
              <a:ea typeface="+mj-lt"/>
              <a:cs typeface="+mj-lt"/>
            </a:endParaRPr>
          </a:p>
          <a:p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xmlns="" id="{2915CEBE-D56D-40E5-B1A1-CFB3C4FEAD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2365069"/>
            <a:ext cx="5151119" cy="3651861"/>
          </a:xfrm>
        </p:spPr>
      </p:pic>
      <p:pic>
        <p:nvPicPr>
          <p:cNvPr id="6" name="Image 6" descr="Une image contenant texte, extérieur&#10;&#10;Description générée automatiquement">
            <a:extLst>
              <a:ext uri="{FF2B5EF4-FFF2-40B4-BE49-F238E27FC236}">
                <a16:creationId xmlns:a16="http://schemas.microsoft.com/office/drawing/2014/main" xmlns="" id="{96AD9626-D031-4E67-9471-817E071D62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6064" y="2694496"/>
            <a:ext cx="5023089" cy="2949874"/>
          </a:xfrm>
        </p:spPr>
      </p:pic>
    </p:spTree>
    <p:extLst>
      <p:ext uri="{BB962C8B-B14F-4D97-AF65-F5344CB8AC3E}">
        <p14:creationId xmlns:p14="http://schemas.microsoft.com/office/powerpoint/2010/main" xmlns="" val="397239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665A5CBD-5BDA-4345-915C-718F0E585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5E9397C3-B15C-441E-93AF-E6AFA810C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74" y="2012829"/>
            <a:ext cx="6096000" cy="22859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latin typeface="Rockwell"/>
              </a:rPr>
              <a:t>RELACION CON LA NATURALEZA </a:t>
            </a:r>
          </a:p>
        </p:txBody>
      </p:sp>
      <p:pic>
        <p:nvPicPr>
          <p:cNvPr id="6" name="Image 6" descr="Une image contenant ciel, extérieur&#10;&#10;Description générée automatiquement">
            <a:extLst>
              <a:ext uri="{FF2B5EF4-FFF2-40B4-BE49-F238E27FC236}">
                <a16:creationId xmlns:a16="http://schemas.microsoft.com/office/drawing/2014/main" xmlns="" id="{68BB2E5D-C92C-47B4-B83D-18DBEEC32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9" r="663" b="3"/>
          <a:stretch/>
        </p:blipFill>
        <p:spPr>
          <a:xfrm>
            <a:off x="5841349" y="77484"/>
            <a:ext cx="5550552" cy="3247148"/>
          </a:xfrm>
          <a:custGeom>
            <a:avLst/>
            <a:gdLst/>
            <a:ahLst/>
            <a:cxnLst/>
            <a:rect l="l" t="t" r="r" b="b"/>
            <a:pathLst>
              <a:path w="4429119" h="2585790">
                <a:moveTo>
                  <a:pt x="2549556" y="905"/>
                </a:moveTo>
                <a:cubicBezTo>
                  <a:pt x="3284573" y="-22945"/>
                  <a:pt x="3999521" y="428062"/>
                  <a:pt x="4291657" y="962844"/>
                </a:cubicBezTo>
                <a:cubicBezTo>
                  <a:pt x="4558255" y="1452208"/>
                  <a:pt x="4471755" y="2011838"/>
                  <a:pt x="3722930" y="2343973"/>
                </a:cubicBezTo>
                <a:cubicBezTo>
                  <a:pt x="2860941" y="2726230"/>
                  <a:pt x="531510" y="2705102"/>
                  <a:pt x="81848" y="1917009"/>
                </a:cubicBezTo>
                <a:cubicBezTo>
                  <a:pt x="-122539" y="1557850"/>
                  <a:pt x="78294" y="1077816"/>
                  <a:pt x="436125" y="766809"/>
                </a:cubicBezTo>
                <a:cubicBezTo>
                  <a:pt x="937917" y="331491"/>
                  <a:pt x="1728210" y="94169"/>
                  <a:pt x="2402404" y="12123"/>
                </a:cubicBezTo>
                <a:cubicBezTo>
                  <a:pt x="2451464" y="6196"/>
                  <a:pt x="2500555" y="2495"/>
                  <a:pt x="2549556" y="905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3DAB9C9F-3463-4A56-B1EA-1BD1AA292F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26513" y="602311"/>
            <a:ext cx="4429124" cy="2445690"/>
          </a:xfrm>
          <a:custGeom>
            <a:avLst/>
            <a:gdLst>
              <a:gd name="connsiteX0" fmla="*/ 252822 w 466107"/>
              <a:gd name="connsiteY0" fmla="*/ 1539 h 328114"/>
              <a:gd name="connsiteX1" fmla="*/ 451641 w 466107"/>
              <a:gd name="connsiteY1" fmla="*/ 122177 h 328114"/>
              <a:gd name="connsiteX2" fmla="*/ 391790 w 466107"/>
              <a:gd name="connsiteY2" fmla="*/ 297430 h 328114"/>
              <a:gd name="connsiteX3" fmla="*/ 8614 w 466107"/>
              <a:gd name="connsiteY3" fmla="*/ 243252 h 328114"/>
              <a:gd name="connsiteX4" fmla="*/ 45897 w 466107"/>
              <a:gd name="connsiteY4" fmla="*/ 97302 h 328114"/>
              <a:gd name="connsiteX5" fmla="*/ 252822 w 466107"/>
              <a:gd name="connsiteY5" fmla="*/ 1539 h 3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07" h="328114">
                <a:moveTo>
                  <a:pt x="252822" y="1539"/>
                </a:moveTo>
                <a:cubicBezTo>
                  <a:pt x="335429" y="-10494"/>
                  <a:pt x="418848" y="49794"/>
                  <a:pt x="451641" y="122177"/>
                </a:cubicBezTo>
                <a:cubicBezTo>
                  <a:pt x="479697" y="184273"/>
                  <a:pt x="470594" y="255285"/>
                  <a:pt x="391790" y="297430"/>
                </a:cubicBezTo>
                <a:cubicBezTo>
                  <a:pt x="301077" y="345935"/>
                  <a:pt x="55935" y="343254"/>
                  <a:pt x="8614" y="243252"/>
                </a:cubicBezTo>
                <a:cubicBezTo>
                  <a:pt x="-12895" y="197678"/>
                  <a:pt x="8240" y="136766"/>
                  <a:pt x="45897" y="97302"/>
                </a:cubicBezTo>
                <a:cubicBezTo>
                  <a:pt x="98704" y="42064"/>
                  <a:pt x="181872" y="11950"/>
                  <a:pt x="252822" y="1539"/>
                </a:cubicBezTo>
                <a:close/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4" name="Image 4" descr="Une image contenant arbre, ciel, extérieur, plante&#10;&#10;Description générée automatiquement">
            <a:extLst>
              <a:ext uri="{FF2B5EF4-FFF2-40B4-BE49-F238E27FC236}">
                <a16:creationId xmlns:a16="http://schemas.microsoft.com/office/drawing/2014/main" xmlns="" id="{CE25D6C6-8EC2-4784-BD38-C421FAB120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" b="5869"/>
          <a:stretch/>
        </p:blipFill>
        <p:spPr>
          <a:xfrm>
            <a:off x="7035682" y="3637843"/>
            <a:ext cx="4701243" cy="2956996"/>
          </a:xfrm>
          <a:custGeom>
            <a:avLst/>
            <a:gdLst/>
            <a:ahLst/>
            <a:cxnLst/>
            <a:rect l="l" t="t" r="r" b="b"/>
            <a:pathLst>
              <a:path w="3996753" h="2511298">
                <a:moveTo>
                  <a:pt x="2401588" y="1629"/>
                </a:moveTo>
                <a:cubicBezTo>
                  <a:pt x="2707354" y="11085"/>
                  <a:pt x="3008599" y="61545"/>
                  <a:pt x="3265529" y="147890"/>
                </a:cubicBezTo>
                <a:cubicBezTo>
                  <a:pt x="3852793" y="345417"/>
                  <a:pt x="4208571" y="729954"/>
                  <a:pt x="3857750" y="1240722"/>
                </a:cubicBezTo>
                <a:cubicBezTo>
                  <a:pt x="3453587" y="1828629"/>
                  <a:pt x="1559794" y="2759779"/>
                  <a:pt x="597498" y="2449656"/>
                </a:cubicBezTo>
                <a:cubicBezTo>
                  <a:pt x="159246" y="2308233"/>
                  <a:pt x="-44212" y="1927202"/>
                  <a:pt x="8028" y="1587859"/>
                </a:cubicBezTo>
                <a:cubicBezTo>
                  <a:pt x="81163" y="1112541"/>
                  <a:pt x="538113" y="644242"/>
                  <a:pt x="1019257" y="319702"/>
                </a:cubicBezTo>
                <a:cubicBezTo>
                  <a:pt x="1299703" y="131136"/>
                  <a:pt x="1689976" y="30620"/>
                  <a:pt x="2095788" y="6029"/>
                </a:cubicBezTo>
                <a:cubicBezTo>
                  <a:pt x="2197241" y="-120"/>
                  <a:pt x="2299666" y="-1523"/>
                  <a:pt x="2401588" y="16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391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1372497-2653-4648-A6F6-431CE9B7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753765"/>
            <a:ext cx="4572000" cy="305623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TECNOLOGIA COMO HERRAMIENTA</a:t>
            </a:r>
          </a:p>
        </p:txBody>
      </p:sp>
      <p:pic>
        <p:nvPicPr>
          <p:cNvPr id="7" name="Image 7" descr="Une image contenant extérieur, ciel, toit, grand&#10;&#10;Description générée automatiquement">
            <a:extLst>
              <a:ext uri="{FF2B5EF4-FFF2-40B4-BE49-F238E27FC236}">
                <a16:creationId xmlns:a16="http://schemas.microsoft.com/office/drawing/2014/main" xmlns="" id="{BBB53DDB-A1F9-4730-B3DC-AED834DCB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905" r="-2" b="4966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B47A9921-6509-49C2-BEBF-924F280660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841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26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6" name="Freeform: Shape 30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8" name="Rectangle 32">
            <a:extLst>
              <a:ext uri="{FF2B5EF4-FFF2-40B4-BE49-F238E27FC236}">
                <a16:creationId xmlns:a16="http://schemas.microsoft.com/office/drawing/2014/main" xmlns="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A6EB6C0C-7732-4393-A164-5A32E7BE3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767" r="-1" b="34632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39" name="Freeform: Shape 34">
            <a:extLst>
              <a:ext uri="{FF2B5EF4-FFF2-40B4-BE49-F238E27FC236}">
                <a16:creationId xmlns:a16="http://schemas.microsoft.com/office/drawing/2014/main" xmlns="" id="{26C2F60D-36DC-4E6D-8544-3562BBABA8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42263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FCFFC7D5-8758-4C87-A839-9FF78F5432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482642" flipH="1">
            <a:off x="318955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71B9F5-3972-4437-9F52-74F88217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830853"/>
            <a:ext cx="4297680" cy="15819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ARQUITECTURA TECNOLOGICA</a:t>
            </a:r>
            <a:endParaRPr lang="en-US" sz="3600" u="sng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15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6EF5A53-0A64-4CA5-B9C7-1CB97CB5C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4ABFBEA-4EB0-4D02-A2C0-1733CD3D6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9E083F6-57F4-487B-A766-EA0462B1EE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75811E00-1179-463A-B5F5-2B4991725E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xmlns="" id="{815ED116-3E5C-4336-9B02-C3E6716F5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80537892-72B1-4711-BF29-9D855D279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76836" y="-776836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5A60B39E-73E4-40A5-A14B-886ACCE13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0402049" y="-285591"/>
            <a:ext cx="1028642" cy="1599825"/>
          </a:xfrm>
          <a:custGeom>
            <a:avLst/>
            <a:gdLst>
              <a:gd name="connsiteX0" fmla="*/ 0 w 1028642"/>
              <a:gd name="connsiteY0" fmla="*/ 1070372 h 1070372"/>
              <a:gd name="connsiteX1" fmla="*/ 0 w 1028642"/>
              <a:gd name="connsiteY1" fmla="*/ 28809 h 1070372"/>
              <a:gd name="connsiteX2" fmla="*/ 59341 w 1028642"/>
              <a:gd name="connsiteY2" fmla="*/ 13949 h 1070372"/>
              <a:gd name="connsiteX3" fmla="*/ 198192 w 1028642"/>
              <a:gd name="connsiteY3" fmla="*/ 25 h 1070372"/>
              <a:gd name="connsiteX4" fmla="*/ 634260 w 1028642"/>
              <a:gd name="connsiteY4" fmla="*/ 109941 h 1070372"/>
              <a:gd name="connsiteX5" fmla="*/ 1022700 w 1028642"/>
              <a:gd name="connsiteY5" fmla="*/ 533149 h 1070372"/>
              <a:gd name="connsiteX6" fmla="*/ 759054 w 1028642"/>
              <a:gd name="connsiteY6" fmla="*/ 763009 h 1070372"/>
              <a:gd name="connsiteX7" fmla="*/ 422111 w 1028642"/>
              <a:gd name="connsiteY7" fmla="*/ 913469 h 1070372"/>
              <a:gd name="connsiteX8" fmla="*/ 48112 w 1028642"/>
              <a:gd name="connsiteY8" fmla="*/ 1060279 h 1070372"/>
              <a:gd name="connsiteX9" fmla="*/ 0 w 1028642"/>
              <a:gd name="connsiteY9" fmla="*/ 1070372 h 1070372"/>
              <a:gd name="connsiteX0" fmla="*/ 12700 w 1041342"/>
              <a:gd name="connsiteY0" fmla="*/ 1070372 h 1070372"/>
              <a:gd name="connsiteX1" fmla="*/ 0 w 1041342"/>
              <a:gd name="connsiteY1" fmla="*/ 800632 h 1070372"/>
              <a:gd name="connsiteX2" fmla="*/ 12700 w 1041342"/>
              <a:gd name="connsiteY2" fmla="*/ 28809 h 1070372"/>
              <a:gd name="connsiteX3" fmla="*/ 72041 w 1041342"/>
              <a:gd name="connsiteY3" fmla="*/ 13949 h 1070372"/>
              <a:gd name="connsiteX4" fmla="*/ 210892 w 1041342"/>
              <a:gd name="connsiteY4" fmla="*/ 25 h 1070372"/>
              <a:gd name="connsiteX5" fmla="*/ 646960 w 1041342"/>
              <a:gd name="connsiteY5" fmla="*/ 109941 h 1070372"/>
              <a:gd name="connsiteX6" fmla="*/ 1035400 w 1041342"/>
              <a:gd name="connsiteY6" fmla="*/ 533149 h 1070372"/>
              <a:gd name="connsiteX7" fmla="*/ 771754 w 1041342"/>
              <a:gd name="connsiteY7" fmla="*/ 763009 h 1070372"/>
              <a:gd name="connsiteX8" fmla="*/ 434811 w 1041342"/>
              <a:gd name="connsiteY8" fmla="*/ 913469 h 1070372"/>
              <a:gd name="connsiteX9" fmla="*/ 60812 w 1041342"/>
              <a:gd name="connsiteY9" fmla="*/ 1060279 h 1070372"/>
              <a:gd name="connsiteX10" fmla="*/ 12700 w 1041342"/>
              <a:gd name="connsiteY10" fmla="*/ 1070372 h 1070372"/>
              <a:gd name="connsiteX0" fmla="*/ 157 w 1028799"/>
              <a:gd name="connsiteY0" fmla="*/ 28809 h 1070372"/>
              <a:gd name="connsiteX1" fmla="*/ 59498 w 1028799"/>
              <a:gd name="connsiteY1" fmla="*/ 13949 h 1070372"/>
              <a:gd name="connsiteX2" fmla="*/ 198349 w 1028799"/>
              <a:gd name="connsiteY2" fmla="*/ 25 h 1070372"/>
              <a:gd name="connsiteX3" fmla="*/ 634417 w 1028799"/>
              <a:gd name="connsiteY3" fmla="*/ 109941 h 1070372"/>
              <a:gd name="connsiteX4" fmla="*/ 1022857 w 1028799"/>
              <a:gd name="connsiteY4" fmla="*/ 533149 h 1070372"/>
              <a:gd name="connsiteX5" fmla="*/ 759211 w 1028799"/>
              <a:gd name="connsiteY5" fmla="*/ 763009 h 1070372"/>
              <a:gd name="connsiteX6" fmla="*/ 422268 w 1028799"/>
              <a:gd name="connsiteY6" fmla="*/ 913469 h 1070372"/>
              <a:gd name="connsiteX7" fmla="*/ 48269 w 1028799"/>
              <a:gd name="connsiteY7" fmla="*/ 1060279 h 1070372"/>
              <a:gd name="connsiteX8" fmla="*/ 157 w 1028799"/>
              <a:gd name="connsiteY8" fmla="*/ 1070372 h 1070372"/>
              <a:gd name="connsiteX9" fmla="*/ 78897 w 1028799"/>
              <a:gd name="connsiteY9" fmla="*/ 892072 h 1070372"/>
              <a:gd name="connsiteX0" fmla="*/ 0 w 1028642"/>
              <a:gd name="connsiteY0" fmla="*/ 28809 h 1070372"/>
              <a:gd name="connsiteX1" fmla="*/ 59341 w 1028642"/>
              <a:gd name="connsiteY1" fmla="*/ 13949 h 1070372"/>
              <a:gd name="connsiteX2" fmla="*/ 198192 w 1028642"/>
              <a:gd name="connsiteY2" fmla="*/ 25 h 1070372"/>
              <a:gd name="connsiteX3" fmla="*/ 634260 w 1028642"/>
              <a:gd name="connsiteY3" fmla="*/ 109941 h 1070372"/>
              <a:gd name="connsiteX4" fmla="*/ 1022700 w 1028642"/>
              <a:gd name="connsiteY4" fmla="*/ 533149 h 1070372"/>
              <a:gd name="connsiteX5" fmla="*/ 759054 w 1028642"/>
              <a:gd name="connsiteY5" fmla="*/ 763009 h 1070372"/>
              <a:gd name="connsiteX6" fmla="*/ 422111 w 1028642"/>
              <a:gd name="connsiteY6" fmla="*/ 913469 h 1070372"/>
              <a:gd name="connsiteX7" fmla="*/ 48112 w 1028642"/>
              <a:gd name="connsiteY7" fmla="*/ 1060279 h 1070372"/>
              <a:gd name="connsiteX8" fmla="*/ 0 w 1028642"/>
              <a:gd name="connsiteY8" fmla="*/ 1070372 h 107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642" h="1070372">
                <a:moveTo>
                  <a:pt x="0" y="28809"/>
                </a:moveTo>
                <a:lnTo>
                  <a:pt x="59341" y="13949"/>
                </a:lnTo>
                <a:cubicBezTo>
                  <a:pt x="108160" y="4225"/>
                  <a:pt x="155782" y="-384"/>
                  <a:pt x="198192" y="25"/>
                </a:cubicBezTo>
                <a:cubicBezTo>
                  <a:pt x="348871" y="1551"/>
                  <a:pt x="500421" y="41223"/>
                  <a:pt x="634260" y="109941"/>
                </a:cubicBezTo>
                <a:cubicBezTo>
                  <a:pt x="779926" y="184763"/>
                  <a:pt x="1074035" y="329556"/>
                  <a:pt x="1022700" y="533149"/>
                </a:cubicBezTo>
                <a:cubicBezTo>
                  <a:pt x="988696" y="667915"/>
                  <a:pt x="871750" y="710748"/>
                  <a:pt x="759054" y="763009"/>
                </a:cubicBezTo>
                <a:cubicBezTo>
                  <a:pt x="648484" y="814288"/>
                  <a:pt x="533718" y="861753"/>
                  <a:pt x="422111" y="913469"/>
                </a:cubicBezTo>
                <a:cubicBezTo>
                  <a:pt x="300479" y="969872"/>
                  <a:pt x="177593" y="1024421"/>
                  <a:pt x="48112" y="1060279"/>
                </a:cubicBezTo>
                <a:lnTo>
                  <a:pt x="0" y="1070372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2BA9C992-00CB-4356-BAC0-DF5DAF722E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63906" y="5913098"/>
            <a:ext cx="4228094" cy="944903"/>
          </a:xfrm>
          <a:custGeom>
            <a:avLst/>
            <a:gdLst>
              <a:gd name="connsiteX0" fmla="*/ 1673074 w 4228094"/>
              <a:gd name="connsiteY0" fmla="*/ 230 h 1137038"/>
              <a:gd name="connsiteX1" fmla="*/ 3676781 w 4228094"/>
              <a:gd name="connsiteY1" fmla="*/ 298555 h 1137038"/>
              <a:gd name="connsiteX2" fmla="*/ 4025527 w 4228094"/>
              <a:gd name="connsiteY2" fmla="*/ 425010 h 1137038"/>
              <a:gd name="connsiteX3" fmla="*/ 4228094 w 4228094"/>
              <a:gd name="connsiteY3" fmla="*/ 494088 h 1137038"/>
              <a:gd name="connsiteX4" fmla="*/ 4228094 w 4228094"/>
              <a:gd name="connsiteY4" fmla="*/ 1137038 h 1137038"/>
              <a:gd name="connsiteX5" fmla="*/ 0 w 4228094"/>
              <a:gd name="connsiteY5" fmla="*/ 1137038 h 1137038"/>
              <a:gd name="connsiteX6" fmla="*/ 18109 w 4228094"/>
              <a:gd name="connsiteY6" fmla="*/ 1068877 h 1137038"/>
              <a:gd name="connsiteX7" fmla="*/ 362264 w 4228094"/>
              <a:gd name="connsiteY7" fmla="*/ 366637 h 1137038"/>
              <a:gd name="connsiteX8" fmla="*/ 1386499 w 4228094"/>
              <a:gd name="connsiteY8" fmla="*/ 1522 h 1137038"/>
              <a:gd name="connsiteX9" fmla="*/ 1673074 w 4228094"/>
              <a:gd name="connsiteY9" fmla="*/ 230 h 113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094" h="1137038">
                <a:moveTo>
                  <a:pt x="1673074" y="230"/>
                </a:moveTo>
                <a:cubicBezTo>
                  <a:pt x="2346512" y="4287"/>
                  <a:pt x="3048424" y="63583"/>
                  <a:pt x="3676781" y="298555"/>
                </a:cubicBezTo>
                <a:cubicBezTo>
                  <a:pt x="3793275" y="342114"/>
                  <a:pt x="3909477" y="384216"/>
                  <a:pt x="4025527" y="425010"/>
                </a:cubicBezTo>
                <a:lnTo>
                  <a:pt x="4228094" y="494088"/>
                </a:lnTo>
                <a:lnTo>
                  <a:pt x="4228094" y="1137038"/>
                </a:lnTo>
                <a:lnTo>
                  <a:pt x="0" y="1137038"/>
                </a:lnTo>
                <a:lnTo>
                  <a:pt x="18109" y="1068877"/>
                </a:lnTo>
                <a:cubicBezTo>
                  <a:pt x="95047" y="799139"/>
                  <a:pt x="194962" y="542008"/>
                  <a:pt x="362264" y="366637"/>
                </a:cubicBezTo>
                <a:cubicBezTo>
                  <a:pt x="622229" y="94062"/>
                  <a:pt x="1015836" y="6565"/>
                  <a:pt x="1386499" y="1522"/>
                </a:cubicBezTo>
                <a:cubicBezTo>
                  <a:pt x="1481245" y="198"/>
                  <a:pt x="1576869" y="-349"/>
                  <a:pt x="1673074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5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E5D03542-B73A-4437-A781-FDA37BA421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53921" y="5829359"/>
            <a:ext cx="5038078" cy="1028642"/>
          </a:xfrm>
          <a:custGeom>
            <a:avLst/>
            <a:gdLst>
              <a:gd name="connsiteX0" fmla="*/ 1576991 w 5038078"/>
              <a:gd name="connsiteY0" fmla="*/ 210 h 1238015"/>
              <a:gd name="connsiteX1" fmla="*/ 3403320 w 5038078"/>
              <a:gd name="connsiteY1" fmla="*/ 272125 h 1238015"/>
              <a:gd name="connsiteX2" fmla="*/ 4672870 w 5038078"/>
              <a:gd name="connsiteY2" fmla="*/ 693604 h 1238015"/>
              <a:gd name="connsiteX3" fmla="*/ 5038078 w 5038078"/>
              <a:gd name="connsiteY3" fmla="*/ 795929 h 1238015"/>
              <a:gd name="connsiteX4" fmla="*/ 5038078 w 5038078"/>
              <a:gd name="connsiteY4" fmla="*/ 1238015 h 1238015"/>
              <a:gd name="connsiteX5" fmla="*/ 0 w 5038078"/>
              <a:gd name="connsiteY5" fmla="*/ 1238015 h 1238015"/>
              <a:gd name="connsiteX6" fmla="*/ 19230 w 5038078"/>
              <a:gd name="connsiteY6" fmla="*/ 1159819 h 1238015"/>
              <a:gd name="connsiteX7" fmla="*/ 382219 w 5038078"/>
              <a:gd name="connsiteY7" fmla="*/ 334180 h 1238015"/>
              <a:gd name="connsiteX8" fmla="*/ 1315784 w 5038078"/>
              <a:gd name="connsiteY8" fmla="*/ 1388 h 1238015"/>
              <a:gd name="connsiteX9" fmla="*/ 1576991 w 5038078"/>
              <a:gd name="connsiteY9" fmla="*/ 210 h 123801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129518"/>
              <a:gd name="connsiteY0" fmla="*/ 1237805 h 1329245"/>
              <a:gd name="connsiteX1" fmla="*/ 19230 w 5129518"/>
              <a:gd name="connsiteY1" fmla="*/ 1159609 h 1329245"/>
              <a:gd name="connsiteX2" fmla="*/ 382219 w 5129518"/>
              <a:gd name="connsiteY2" fmla="*/ 333970 h 1329245"/>
              <a:gd name="connsiteX3" fmla="*/ 1315784 w 5129518"/>
              <a:gd name="connsiteY3" fmla="*/ 1178 h 1329245"/>
              <a:gd name="connsiteX4" fmla="*/ 1576991 w 5129518"/>
              <a:gd name="connsiteY4" fmla="*/ 0 h 1329245"/>
              <a:gd name="connsiteX5" fmla="*/ 3403320 w 5129518"/>
              <a:gd name="connsiteY5" fmla="*/ 271915 h 1329245"/>
              <a:gd name="connsiteX6" fmla="*/ 4672870 w 5129518"/>
              <a:gd name="connsiteY6" fmla="*/ 693394 h 1329245"/>
              <a:gd name="connsiteX7" fmla="*/ 5038078 w 5129518"/>
              <a:gd name="connsiteY7" fmla="*/ 795719 h 1329245"/>
              <a:gd name="connsiteX8" fmla="*/ 5129518 w 5129518"/>
              <a:gd name="connsiteY8" fmla="*/ 1329245 h 1329245"/>
              <a:gd name="connsiteX0" fmla="*/ 0 w 5049689"/>
              <a:gd name="connsiteY0" fmla="*/ 1237805 h 1423588"/>
              <a:gd name="connsiteX1" fmla="*/ 19230 w 5049689"/>
              <a:gd name="connsiteY1" fmla="*/ 1159609 h 1423588"/>
              <a:gd name="connsiteX2" fmla="*/ 382219 w 5049689"/>
              <a:gd name="connsiteY2" fmla="*/ 333970 h 1423588"/>
              <a:gd name="connsiteX3" fmla="*/ 1315784 w 5049689"/>
              <a:gd name="connsiteY3" fmla="*/ 1178 h 1423588"/>
              <a:gd name="connsiteX4" fmla="*/ 1576991 w 5049689"/>
              <a:gd name="connsiteY4" fmla="*/ 0 h 1423588"/>
              <a:gd name="connsiteX5" fmla="*/ 3403320 w 5049689"/>
              <a:gd name="connsiteY5" fmla="*/ 271915 h 1423588"/>
              <a:gd name="connsiteX6" fmla="*/ 4672870 w 5049689"/>
              <a:gd name="connsiteY6" fmla="*/ 693394 h 1423588"/>
              <a:gd name="connsiteX7" fmla="*/ 5038078 w 5049689"/>
              <a:gd name="connsiteY7" fmla="*/ 795719 h 1423588"/>
              <a:gd name="connsiteX8" fmla="*/ 5049689 w 5049689"/>
              <a:gd name="connsiteY8" fmla="*/ 1423588 h 1423588"/>
              <a:gd name="connsiteX0" fmla="*/ 0 w 5038078"/>
              <a:gd name="connsiteY0" fmla="*/ 1237805 h 1237805"/>
              <a:gd name="connsiteX1" fmla="*/ 19230 w 5038078"/>
              <a:gd name="connsiteY1" fmla="*/ 1159609 h 1237805"/>
              <a:gd name="connsiteX2" fmla="*/ 382219 w 5038078"/>
              <a:gd name="connsiteY2" fmla="*/ 333970 h 1237805"/>
              <a:gd name="connsiteX3" fmla="*/ 1315784 w 5038078"/>
              <a:gd name="connsiteY3" fmla="*/ 1178 h 1237805"/>
              <a:gd name="connsiteX4" fmla="*/ 1576991 w 5038078"/>
              <a:gd name="connsiteY4" fmla="*/ 0 h 1237805"/>
              <a:gd name="connsiteX5" fmla="*/ 3403320 w 5038078"/>
              <a:gd name="connsiteY5" fmla="*/ 271915 h 1237805"/>
              <a:gd name="connsiteX6" fmla="*/ 4672870 w 5038078"/>
              <a:gd name="connsiteY6" fmla="*/ 693394 h 1237805"/>
              <a:gd name="connsiteX7" fmla="*/ 5038078 w 5038078"/>
              <a:gd name="connsiteY7" fmla="*/ 795719 h 123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8078" h="1237805">
                <a:moveTo>
                  <a:pt x="0" y="1237805"/>
                </a:moveTo>
                <a:lnTo>
                  <a:pt x="19230" y="1159609"/>
                </a:lnTo>
                <a:cubicBezTo>
                  <a:pt x="96961" y="850027"/>
                  <a:pt x="191605" y="533778"/>
                  <a:pt x="382219" y="333970"/>
                </a:cubicBezTo>
                <a:cubicBezTo>
                  <a:pt x="619171" y="85526"/>
                  <a:pt x="977934" y="5774"/>
                  <a:pt x="1315784" y="1178"/>
                </a:cubicBezTo>
                <a:lnTo>
                  <a:pt x="1576991" y="0"/>
                </a:lnTo>
                <a:cubicBezTo>
                  <a:pt x="2190813" y="3698"/>
                  <a:pt x="2830589" y="57744"/>
                  <a:pt x="3403320" y="271915"/>
                </a:cubicBezTo>
                <a:cubicBezTo>
                  <a:pt x="3828046" y="430728"/>
                  <a:pt x="4248519" y="568281"/>
                  <a:pt x="4672870" y="693394"/>
                </a:cubicBezTo>
                <a:lnTo>
                  <a:pt x="5038078" y="795719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282784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RightStep">
      <a:dk1>
        <a:srgbClr val="000000"/>
      </a:dk1>
      <a:lt1>
        <a:srgbClr val="FFFFFF"/>
      </a:lt1>
      <a:dk2>
        <a:srgbClr val="413224"/>
      </a:dk2>
      <a:lt2>
        <a:srgbClr val="E2E8E8"/>
      </a:lt2>
      <a:accent1>
        <a:srgbClr val="C69896"/>
      </a:accent1>
      <a:accent2>
        <a:srgbClr val="BA997F"/>
      </a:accent2>
      <a:accent3>
        <a:srgbClr val="AAA480"/>
      </a:accent3>
      <a:accent4>
        <a:srgbClr val="9BAA74"/>
      </a:accent4>
      <a:accent5>
        <a:srgbClr val="8FAC82"/>
      </a:accent5>
      <a:accent6>
        <a:srgbClr val="78B07E"/>
      </a:accent6>
      <a:hlink>
        <a:srgbClr val="568D8F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</Words>
  <Application>Microsoft Office PowerPoint</Application>
  <PresentationFormat>Personnalisé</PresentationFormat>
  <Paragraphs>15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PebbleVTI</vt:lpstr>
      <vt:lpstr> ARQUITECTURA EN EL FUTURO </vt:lpstr>
      <vt:lpstr>INTRODUCCION</vt:lpstr>
      <vt:lpstr>SOSTENIBILIDAD</vt:lpstr>
      <vt:lpstr>Diapositive 4</vt:lpstr>
      <vt:lpstr>ALGUNAS DE LAS SOLUCIONES ARQUITECTONICAS QUE VALEN POR AUTOSUFICIENTE ENERGETICA Y LA CONSERVACION DE LA PLANETA </vt:lpstr>
      <vt:lpstr>RELACION CON LA NATURALEZA </vt:lpstr>
      <vt:lpstr>TECNOLOGIA COMO HERRAMIENTA</vt:lpstr>
      <vt:lpstr>ARQUITECTURA TECNOLOGICA</vt:lpstr>
      <vt:lpstr>Diapositive 9</vt:lpstr>
      <vt:lpstr>Diapositive 10</vt:lpstr>
      <vt:lpstr>Diapositive 11</vt:lpstr>
      <vt:lpstr>ROBOT DE ARQUITECTURA E IMPRESORAS 3D</vt:lpstr>
      <vt:lpstr>INTERNET DE ESPACIOS</vt:lpstr>
      <vt:lpstr>CONCLUCION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Rasha Talbi</dc:creator>
  <cp:lastModifiedBy>USER</cp:lastModifiedBy>
  <cp:revision>3</cp:revision>
  <dcterms:created xsi:type="dcterms:W3CDTF">2021-11-02T12:44:06Z</dcterms:created>
  <dcterms:modified xsi:type="dcterms:W3CDTF">2021-11-25T16:28:17Z</dcterms:modified>
</cp:coreProperties>
</file>